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6" r:id="rId5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F6BF6D-1681-45D4-B9FE-E47CC8993DEB}" v="1" dt="2023-10-15T07:54:46.0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7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88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21033;&#29992;&#32773;\Desktop\&#20840;&#22269;&#35519;&#26619;&#12487;&#12540;&#12479;&#23665;&#29579;&#12384;&#12369;\ANL\editage\&#35542;&#25991;&#29992;&#12487;&#12540;&#12479;%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21033;&#29992;&#32773;\Desktop\&#20840;&#22269;&#35519;&#26619;&#12487;&#12540;&#12479;&#23665;&#29579;&#12384;&#12369;\&#35542;&#25991;&#29992;&#12487;&#12540;&#12479;%20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21033;&#29992;&#32773;\Desktop\&#20840;&#22269;&#35519;&#26619;&#12487;&#12540;&#12479;&#23665;&#29579;&#12384;&#12369;\&#35542;&#25991;&#29992;&#12487;&#12540;&#12479;%20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21033;&#29992;&#32773;\Desktop\&#20840;&#22269;&#35519;&#26619;&#12487;&#12540;&#12479;&#23665;&#29579;&#12384;&#12369;\ANL\editage\&#35542;&#25991;&#29992;&#12487;&#12540;&#12479;%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21033;&#29992;&#32773;\Desktop\&#20840;&#22269;&#35519;&#26619;&#12487;&#12540;&#12479;&#23665;&#29579;&#12384;&#12369;\ANL\editage\&#35542;&#25991;&#29992;&#12487;&#12540;&#12479;%20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21033;&#29992;&#32773;\Desktop\&#20840;&#22269;&#35519;&#26619;&#12487;&#12540;&#12479;&#23665;&#29579;&#12384;&#12369;\&#35542;&#25991;&#29992;&#12487;&#12540;&#12479;%20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Age-MPT</a:t>
            </a:r>
            <a:r>
              <a:rPr lang="ja-JP" altLang="en-US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R=-0.14 p&lt;0.01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'計算 　全体'!$I$2</c:f>
              <c:strCache>
                <c:ptCount val="1"/>
                <c:pt idx="0">
                  <c:v>MPT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0.1037609954940345"/>
                  <c:y val="-0.1567390449751227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 　全体'!$H$3:$H$612</c:f>
              <c:numCache>
                <c:formatCode>0_);[Red]\(0\)</c:formatCode>
                <c:ptCount val="610"/>
                <c:pt idx="0">
                  <c:v>96</c:v>
                </c:pt>
                <c:pt idx="1">
                  <c:v>81</c:v>
                </c:pt>
                <c:pt idx="2">
                  <c:v>45</c:v>
                </c:pt>
                <c:pt idx="3">
                  <c:v>55</c:v>
                </c:pt>
                <c:pt idx="4">
                  <c:v>60</c:v>
                </c:pt>
                <c:pt idx="5">
                  <c:v>71</c:v>
                </c:pt>
                <c:pt idx="6">
                  <c:v>73</c:v>
                </c:pt>
                <c:pt idx="7">
                  <c:v>70</c:v>
                </c:pt>
                <c:pt idx="8">
                  <c:v>64</c:v>
                </c:pt>
                <c:pt idx="9">
                  <c:v>59</c:v>
                </c:pt>
                <c:pt idx="10">
                  <c:v>29</c:v>
                </c:pt>
                <c:pt idx="11">
                  <c:v>74</c:v>
                </c:pt>
                <c:pt idx="12">
                  <c:v>58</c:v>
                </c:pt>
                <c:pt idx="13">
                  <c:v>40</c:v>
                </c:pt>
                <c:pt idx="14">
                  <c:v>65</c:v>
                </c:pt>
                <c:pt idx="15">
                  <c:v>51</c:v>
                </c:pt>
                <c:pt idx="16">
                  <c:v>74</c:v>
                </c:pt>
                <c:pt idx="17">
                  <c:v>72</c:v>
                </c:pt>
                <c:pt idx="18">
                  <c:v>64</c:v>
                </c:pt>
                <c:pt idx="19" formatCode="General">
                  <c:v>32</c:v>
                </c:pt>
                <c:pt idx="20" formatCode="General">
                  <c:v>84</c:v>
                </c:pt>
                <c:pt idx="21" formatCode="General">
                  <c:v>47</c:v>
                </c:pt>
                <c:pt idx="22" formatCode="General">
                  <c:v>81</c:v>
                </c:pt>
                <c:pt idx="23">
                  <c:v>49</c:v>
                </c:pt>
                <c:pt idx="24">
                  <c:v>73</c:v>
                </c:pt>
                <c:pt idx="25">
                  <c:v>21</c:v>
                </c:pt>
                <c:pt idx="26">
                  <c:v>71</c:v>
                </c:pt>
                <c:pt idx="27">
                  <c:v>68</c:v>
                </c:pt>
                <c:pt idx="28">
                  <c:v>66</c:v>
                </c:pt>
                <c:pt idx="29">
                  <c:v>87</c:v>
                </c:pt>
                <c:pt idx="30">
                  <c:v>49</c:v>
                </c:pt>
                <c:pt idx="31">
                  <c:v>77</c:v>
                </c:pt>
                <c:pt idx="32">
                  <c:v>83</c:v>
                </c:pt>
                <c:pt idx="33">
                  <c:v>79</c:v>
                </c:pt>
                <c:pt idx="34">
                  <c:v>60</c:v>
                </c:pt>
                <c:pt idx="35">
                  <c:v>60</c:v>
                </c:pt>
                <c:pt idx="36">
                  <c:v>62</c:v>
                </c:pt>
                <c:pt idx="37">
                  <c:v>83</c:v>
                </c:pt>
                <c:pt idx="38">
                  <c:v>75</c:v>
                </c:pt>
                <c:pt idx="39">
                  <c:v>57</c:v>
                </c:pt>
                <c:pt idx="40">
                  <c:v>37</c:v>
                </c:pt>
                <c:pt idx="41">
                  <c:v>64</c:v>
                </c:pt>
                <c:pt idx="42">
                  <c:v>73</c:v>
                </c:pt>
                <c:pt idx="43">
                  <c:v>76</c:v>
                </c:pt>
                <c:pt idx="44">
                  <c:v>81</c:v>
                </c:pt>
                <c:pt idx="45">
                  <c:v>77</c:v>
                </c:pt>
                <c:pt idx="46">
                  <c:v>55</c:v>
                </c:pt>
                <c:pt idx="47">
                  <c:v>64</c:v>
                </c:pt>
                <c:pt idx="48">
                  <c:v>77</c:v>
                </c:pt>
                <c:pt idx="49">
                  <c:v>78</c:v>
                </c:pt>
                <c:pt idx="50">
                  <c:v>79</c:v>
                </c:pt>
                <c:pt idx="51">
                  <c:v>86</c:v>
                </c:pt>
                <c:pt idx="52">
                  <c:v>64</c:v>
                </c:pt>
                <c:pt idx="53">
                  <c:v>75</c:v>
                </c:pt>
                <c:pt idx="54">
                  <c:v>49</c:v>
                </c:pt>
                <c:pt idx="55">
                  <c:v>61</c:v>
                </c:pt>
                <c:pt idx="56">
                  <c:v>75</c:v>
                </c:pt>
                <c:pt idx="57">
                  <c:v>70</c:v>
                </c:pt>
                <c:pt idx="58">
                  <c:v>62</c:v>
                </c:pt>
                <c:pt idx="59">
                  <c:v>42</c:v>
                </c:pt>
                <c:pt idx="60">
                  <c:v>65</c:v>
                </c:pt>
                <c:pt idx="61">
                  <c:v>77</c:v>
                </c:pt>
                <c:pt idx="62">
                  <c:v>89</c:v>
                </c:pt>
                <c:pt idx="63">
                  <c:v>72</c:v>
                </c:pt>
                <c:pt idx="64">
                  <c:v>51</c:v>
                </c:pt>
                <c:pt idx="65">
                  <c:v>76</c:v>
                </c:pt>
                <c:pt idx="66">
                  <c:v>45</c:v>
                </c:pt>
                <c:pt idx="67">
                  <c:v>77</c:v>
                </c:pt>
                <c:pt idx="68">
                  <c:v>71</c:v>
                </c:pt>
                <c:pt idx="69">
                  <c:v>74</c:v>
                </c:pt>
                <c:pt idx="70">
                  <c:v>52</c:v>
                </c:pt>
                <c:pt idx="71">
                  <c:v>66</c:v>
                </c:pt>
                <c:pt idx="72">
                  <c:v>53</c:v>
                </c:pt>
                <c:pt idx="73">
                  <c:v>67</c:v>
                </c:pt>
                <c:pt idx="74">
                  <c:v>56</c:v>
                </c:pt>
                <c:pt idx="75">
                  <c:v>75</c:v>
                </c:pt>
                <c:pt idx="76">
                  <c:v>43</c:v>
                </c:pt>
                <c:pt idx="77">
                  <c:v>64</c:v>
                </c:pt>
                <c:pt idx="78">
                  <c:v>48</c:v>
                </c:pt>
                <c:pt idx="79">
                  <c:v>43</c:v>
                </c:pt>
                <c:pt idx="80">
                  <c:v>48</c:v>
                </c:pt>
                <c:pt idx="81">
                  <c:v>48</c:v>
                </c:pt>
                <c:pt idx="82">
                  <c:v>32</c:v>
                </c:pt>
                <c:pt idx="83">
                  <c:v>58</c:v>
                </c:pt>
                <c:pt idx="84">
                  <c:v>29</c:v>
                </c:pt>
                <c:pt idx="85">
                  <c:v>41</c:v>
                </c:pt>
                <c:pt idx="86">
                  <c:v>77</c:v>
                </c:pt>
                <c:pt idx="87">
                  <c:v>60</c:v>
                </c:pt>
                <c:pt idx="88">
                  <c:v>17</c:v>
                </c:pt>
                <c:pt idx="89">
                  <c:v>62</c:v>
                </c:pt>
                <c:pt idx="90">
                  <c:v>71</c:v>
                </c:pt>
                <c:pt idx="91">
                  <c:v>79</c:v>
                </c:pt>
                <c:pt idx="92">
                  <c:v>80</c:v>
                </c:pt>
                <c:pt idx="93">
                  <c:v>74</c:v>
                </c:pt>
                <c:pt idx="94">
                  <c:v>71</c:v>
                </c:pt>
                <c:pt idx="95">
                  <c:v>45</c:v>
                </c:pt>
                <c:pt idx="96">
                  <c:v>70</c:v>
                </c:pt>
                <c:pt idx="97">
                  <c:v>60</c:v>
                </c:pt>
                <c:pt idx="98">
                  <c:v>28</c:v>
                </c:pt>
                <c:pt idx="99">
                  <c:v>74</c:v>
                </c:pt>
                <c:pt idx="100">
                  <c:v>84</c:v>
                </c:pt>
                <c:pt idx="101">
                  <c:v>56</c:v>
                </c:pt>
                <c:pt idx="102">
                  <c:v>34</c:v>
                </c:pt>
                <c:pt idx="103">
                  <c:v>52</c:v>
                </c:pt>
                <c:pt idx="104">
                  <c:v>71</c:v>
                </c:pt>
                <c:pt idx="105">
                  <c:v>66</c:v>
                </c:pt>
                <c:pt idx="106">
                  <c:v>30</c:v>
                </c:pt>
                <c:pt idx="107">
                  <c:v>58</c:v>
                </c:pt>
                <c:pt idx="108">
                  <c:v>83</c:v>
                </c:pt>
                <c:pt idx="109">
                  <c:v>58</c:v>
                </c:pt>
                <c:pt idx="110">
                  <c:v>78</c:v>
                </c:pt>
                <c:pt idx="111">
                  <c:v>71</c:v>
                </c:pt>
                <c:pt idx="112">
                  <c:v>60</c:v>
                </c:pt>
                <c:pt idx="113">
                  <c:v>56</c:v>
                </c:pt>
                <c:pt idx="114">
                  <c:v>78</c:v>
                </c:pt>
                <c:pt idx="115">
                  <c:v>61</c:v>
                </c:pt>
                <c:pt idx="116">
                  <c:v>68</c:v>
                </c:pt>
                <c:pt idx="117">
                  <c:v>59</c:v>
                </c:pt>
                <c:pt idx="118">
                  <c:v>74</c:v>
                </c:pt>
                <c:pt idx="119">
                  <c:v>51</c:v>
                </c:pt>
                <c:pt idx="120">
                  <c:v>68</c:v>
                </c:pt>
                <c:pt idx="121">
                  <c:v>81</c:v>
                </c:pt>
                <c:pt idx="122">
                  <c:v>60</c:v>
                </c:pt>
                <c:pt idx="123">
                  <c:v>61</c:v>
                </c:pt>
                <c:pt idx="124">
                  <c:v>63</c:v>
                </c:pt>
                <c:pt idx="125">
                  <c:v>55</c:v>
                </c:pt>
                <c:pt idx="126">
                  <c:v>85</c:v>
                </c:pt>
                <c:pt idx="127">
                  <c:v>65</c:v>
                </c:pt>
                <c:pt idx="128">
                  <c:v>22</c:v>
                </c:pt>
                <c:pt idx="129">
                  <c:v>63</c:v>
                </c:pt>
                <c:pt idx="130">
                  <c:v>70</c:v>
                </c:pt>
                <c:pt idx="131">
                  <c:v>78</c:v>
                </c:pt>
                <c:pt idx="132">
                  <c:v>79</c:v>
                </c:pt>
                <c:pt idx="133">
                  <c:v>45</c:v>
                </c:pt>
                <c:pt idx="134">
                  <c:v>73</c:v>
                </c:pt>
                <c:pt idx="135">
                  <c:v>72</c:v>
                </c:pt>
                <c:pt idx="136">
                  <c:v>76</c:v>
                </c:pt>
                <c:pt idx="137">
                  <c:v>80</c:v>
                </c:pt>
                <c:pt idx="138" formatCode="General">
                  <c:v>33</c:v>
                </c:pt>
                <c:pt idx="139">
                  <c:v>86</c:v>
                </c:pt>
                <c:pt idx="140">
                  <c:v>44</c:v>
                </c:pt>
                <c:pt idx="141">
                  <c:v>71</c:v>
                </c:pt>
                <c:pt idx="142">
                  <c:v>71</c:v>
                </c:pt>
                <c:pt idx="143">
                  <c:v>72</c:v>
                </c:pt>
                <c:pt idx="144" formatCode="General">
                  <c:v>65</c:v>
                </c:pt>
                <c:pt idx="145" formatCode="General">
                  <c:v>62</c:v>
                </c:pt>
                <c:pt idx="146" formatCode="General">
                  <c:v>30</c:v>
                </c:pt>
                <c:pt idx="147" formatCode="General">
                  <c:v>60</c:v>
                </c:pt>
                <c:pt idx="148" formatCode="General">
                  <c:v>29</c:v>
                </c:pt>
                <c:pt idx="149" formatCode="General">
                  <c:v>57</c:v>
                </c:pt>
                <c:pt idx="150" formatCode="General">
                  <c:v>62</c:v>
                </c:pt>
                <c:pt idx="151" formatCode="General">
                  <c:v>62</c:v>
                </c:pt>
                <c:pt idx="152" formatCode="General">
                  <c:v>75</c:v>
                </c:pt>
                <c:pt idx="153" formatCode="General">
                  <c:v>80</c:v>
                </c:pt>
                <c:pt idx="154">
                  <c:v>25</c:v>
                </c:pt>
                <c:pt idx="155">
                  <c:v>68</c:v>
                </c:pt>
                <c:pt idx="156">
                  <c:v>65</c:v>
                </c:pt>
                <c:pt idx="157">
                  <c:v>41</c:v>
                </c:pt>
                <c:pt idx="158">
                  <c:v>34</c:v>
                </c:pt>
                <c:pt idx="159">
                  <c:v>63</c:v>
                </c:pt>
                <c:pt idx="160">
                  <c:v>75</c:v>
                </c:pt>
                <c:pt idx="161">
                  <c:v>80</c:v>
                </c:pt>
                <c:pt idx="162">
                  <c:v>69</c:v>
                </c:pt>
                <c:pt idx="163">
                  <c:v>70</c:v>
                </c:pt>
                <c:pt idx="164">
                  <c:v>61</c:v>
                </c:pt>
                <c:pt idx="165">
                  <c:v>76</c:v>
                </c:pt>
                <c:pt idx="166">
                  <c:v>84</c:v>
                </c:pt>
                <c:pt idx="167">
                  <c:v>30</c:v>
                </c:pt>
                <c:pt idx="168">
                  <c:v>83</c:v>
                </c:pt>
                <c:pt idx="169">
                  <c:v>77</c:v>
                </c:pt>
                <c:pt idx="170">
                  <c:v>64</c:v>
                </c:pt>
                <c:pt idx="171">
                  <c:v>22</c:v>
                </c:pt>
                <c:pt idx="172" formatCode="General">
                  <c:v>63</c:v>
                </c:pt>
                <c:pt idx="173">
                  <c:v>79</c:v>
                </c:pt>
                <c:pt idx="174">
                  <c:v>68</c:v>
                </c:pt>
                <c:pt idx="175">
                  <c:v>80</c:v>
                </c:pt>
                <c:pt idx="176">
                  <c:v>27</c:v>
                </c:pt>
                <c:pt idx="177">
                  <c:v>70</c:v>
                </c:pt>
                <c:pt idx="178">
                  <c:v>55</c:v>
                </c:pt>
                <c:pt idx="179">
                  <c:v>78</c:v>
                </c:pt>
                <c:pt idx="180">
                  <c:v>62</c:v>
                </c:pt>
                <c:pt idx="181">
                  <c:v>62</c:v>
                </c:pt>
                <c:pt idx="182">
                  <c:v>65</c:v>
                </c:pt>
                <c:pt idx="183">
                  <c:v>89</c:v>
                </c:pt>
                <c:pt idx="184">
                  <c:v>34</c:v>
                </c:pt>
                <c:pt idx="185">
                  <c:v>85</c:v>
                </c:pt>
                <c:pt idx="186">
                  <c:v>74</c:v>
                </c:pt>
                <c:pt idx="187">
                  <c:v>76</c:v>
                </c:pt>
                <c:pt idx="188">
                  <c:v>83</c:v>
                </c:pt>
                <c:pt idx="189">
                  <c:v>60</c:v>
                </c:pt>
                <c:pt idx="190">
                  <c:v>58</c:v>
                </c:pt>
                <c:pt idx="191">
                  <c:v>63</c:v>
                </c:pt>
                <c:pt idx="192">
                  <c:v>49</c:v>
                </c:pt>
                <c:pt idx="193">
                  <c:v>71</c:v>
                </c:pt>
                <c:pt idx="194">
                  <c:v>66</c:v>
                </c:pt>
                <c:pt idx="195">
                  <c:v>48</c:v>
                </c:pt>
                <c:pt idx="196">
                  <c:v>68</c:v>
                </c:pt>
                <c:pt idx="197">
                  <c:v>44</c:v>
                </c:pt>
                <c:pt idx="198">
                  <c:v>48</c:v>
                </c:pt>
                <c:pt idx="199">
                  <c:v>73</c:v>
                </c:pt>
                <c:pt idx="200">
                  <c:v>73</c:v>
                </c:pt>
                <c:pt idx="201">
                  <c:v>32</c:v>
                </c:pt>
                <c:pt idx="202">
                  <c:v>31</c:v>
                </c:pt>
                <c:pt idx="203">
                  <c:v>69</c:v>
                </c:pt>
                <c:pt idx="204">
                  <c:v>83</c:v>
                </c:pt>
                <c:pt idx="205">
                  <c:v>64</c:v>
                </c:pt>
                <c:pt idx="206">
                  <c:v>74</c:v>
                </c:pt>
                <c:pt idx="207">
                  <c:v>44</c:v>
                </c:pt>
                <c:pt idx="208">
                  <c:v>77</c:v>
                </c:pt>
                <c:pt idx="209">
                  <c:v>70</c:v>
                </c:pt>
                <c:pt idx="210">
                  <c:v>56</c:v>
                </c:pt>
                <c:pt idx="211" formatCode="General">
                  <c:v>39</c:v>
                </c:pt>
                <c:pt idx="212">
                  <c:v>66</c:v>
                </c:pt>
                <c:pt idx="213">
                  <c:v>66</c:v>
                </c:pt>
                <c:pt idx="214">
                  <c:v>36</c:v>
                </c:pt>
                <c:pt idx="215">
                  <c:v>35</c:v>
                </c:pt>
                <c:pt idx="216">
                  <c:v>48</c:v>
                </c:pt>
                <c:pt idx="217">
                  <c:v>40</c:v>
                </c:pt>
                <c:pt idx="218">
                  <c:v>70</c:v>
                </c:pt>
                <c:pt idx="219">
                  <c:v>59</c:v>
                </c:pt>
                <c:pt idx="220">
                  <c:v>70</c:v>
                </c:pt>
                <c:pt idx="221">
                  <c:v>36</c:v>
                </c:pt>
                <c:pt idx="222">
                  <c:v>47</c:v>
                </c:pt>
                <c:pt idx="223">
                  <c:v>56</c:v>
                </c:pt>
                <c:pt idx="224">
                  <c:v>86</c:v>
                </c:pt>
                <c:pt idx="225">
                  <c:v>71</c:v>
                </c:pt>
                <c:pt idx="226">
                  <c:v>75</c:v>
                </c:pt>
                <c:pt idx="227">
                  <c:v>32</c:v>
                </c:pt>
                <c:pt idx="228">
                  <c:v>64</c:v>
                </c:pt>
                <c:pt idx="229">
                  <c:v>62</c:v>
                </c:pt>
                <c:pt idx="230">
                  <c:v>74</c:v>
                </c:pt>
                <c:pt idx="231">
                  <c:v>69</c:v>
                </c:pt>
                <c:pt idx="232">
                  <c:v>77</c:v>
                </c:pt>
                <c:pt idx="233">
                  <c:v>57</c:v>
                </c:pt>
                <c:pt idx="234" formatCode="General">
                  <c:v>62</c:v>
                </c:pt>
                <c:pt idx="235">
                  <c:v>87</c:v>
                </c:pt>
                <c:pt idx="236">
                  <c:v>82</c:v>
                </c:pt>
                <c:pt idx="237">
                  <c:v>53</c:v>
                </c:pt>
                <c:pt idx="238">
                  <c:v>78</c:v>
                </c:pt>
                <c:pt idx="239">
                  <c:v>39</c:v>
                </c:pt>
                <c:pt idx="240">
                  <c:v>57</c:v>
                </c:pt>
                <c:pt idx="241">
                  <c:v>43</c:v>
                </c:pt>
                <c:pt idx="242">
                  <c:v>54</c:v>
                </c:pt>
                <c:pt idx="243">
                  <c:v>60</c:v>
                </c:pt>
                <c:pt idx="244">
                  <c:v>89</c:v>
                </c:pt>
                <c:pt idx="245">
                  <c:v>55</c:v>
                </c:pt>
                <c:pt idx="246" formatCode="General">
                  <c:v>59</c:v>
                </c:pt>
                <c:pt idx="247">
                  <c:v>49</c:v>
                </c:pt>
                <c:pt idx="248">
                  <c:v>84</c:v>
                </c:pt>
                <c:pt idx="249">
                  <c:v>47</c:v>
                </c:pt>
                <c:pt idx="250">
                  <c:v>81</c:v>
                </c:pt>
                <c:pt idx="251">
                  <c:v>61</c:v>
                </c:pt>
                <c:pt idx="252">
                  <c:v>28</c:v>
                </c:pt>
                <c:pt idx="253">
                  <c:v>74</c:v>
                </c:pt>
                <c:pt idx="254">
                  <c:v>60</c:v>
                </c:pt>
                <c:pt idx="255">
                  <c:v>80</c:v>
                </c:pt>
                <c:pt idx="256">
                  <c:v>49</c:v>
                </c:pt>
                <c:pt idx="257">
                  <c:v>63</c:v>
                </c:pt>
                <c:pt idx="258">
                  <c:v>30</c:v>
                </c:pt>
                <c:pt idx="259">
                  <c:v>19</c:v>
                </c:pt>
                <c:pt idx="260">
                  <c:v>77</c:v>
                </c:pt>
                <c:pt idx="261">
                  <c:v>72</c:v>
                </c:pt>
                <c:pt idx="262">
                  <c:v>52</c:v>
                </c:pt>
                <c:pt idx="263">
                  <c:v>89</c:v>
                </c:pt>
                <c:pt idx="264">
                  <c:v>58</c:v>
                </c:pt>
                <c:pt idx="265">
                  <c:v>73</c:v>
                </c:pt>
                <c:pt idx="266">
                  <c:v>48</c:v>
                </c:pt>
                <c:pt idx="267">
                  <c:v>66</c:v>
                </c:pt>
                <c:pt idx="268">
                  <c:v>63</c:v>
                </c:pt>
                <c:pt idx="269">
                  <c:v>83</c:v>
                </c:pt>
                <c:pt idx="270">
                  <c:v>77</c:v>
                </c:pt>
                <c:pt idx="271">
                  <c:v>43</c:v>
                </c:pt>
                <c:pt idx="272">
                  <c:v>84</c:v>
                </c:pt>
                <c:pt idx="273">
                  <c:v>85</c:v>
                </c:pt>
                <c:pt idx="274">
                  <c:v>38</c:v>
                </c:pt>
                <c:pt idx="275">
                  <c:v>69</c:v>
                </c:pt>
                <c:pt idx="276">
                  <c:v>65</c:v>
                </c:pt>
                <c:pt idx="277">
                  <c:v>54</c:v>
                </c:pt>
                <c:pt idx="278">
                  <c:v>24</c:v>
                </c:pt>
                <c:pt idx="279">
                  <c:v>74</c:v>
                </c:pt>
                <c:pt idx="280">
                  <c:v>52</c:v>
                </c:pt>
                <c:pt idx="281">
                  <c:v>69</c:v>
                </c:pt>
                <c:pt idx="282">
                  <c:v>41</c:v>
                </c:pt>
                <c:pt idx="283">
                  <c:v>71</c:v>
                </c:pt>
                <c:pt idx="284">
                  <c:v>69</c:v>
                </c:pt>
                <c:pt idx="285">
                  <c:v>19</c:v>
                </c:pt>
                <c:pt idx="286">
                  <c:v>77</c:v>
                </c:pt>
                <c:pt idx="287">
                  <c:v>52</c:v>
                </c:pt>
                <c:pt idx="288">
                  <c:v>73</c:v>
                </c:pt>
                <c:pt idx="289">
                  <c:v>70</c:v>
                </c:pt>
                <c:pt idx="290">
                  <c:v>44</c:v>
                </c:pt>
                <c:pt idx="291">
                  <c:v>23</c:v>
                </c:pt>
                <c:pt idx="292">
                  <c:v>70</c:v>
                </c:pt>
                <c:pt idx="293">
                  <c:v>32</c:v>
                </c:pt>
                <c:pt idx="294">
                  <c:v>74</c:v>
                </c:pt>
                <c:pt idx="295">
                  <c:v>34</c:v>
                </c:pt>
                <c:pt idx="296">
                  <c:v>59</c:v>
                </c:pt>
                <c:pt idx="297">
                  <c:v>56</c:v>
                </c:pt>
                <c:pt idx="298">
                  <c:v>25</c:v>
                </c:pt>
                <c:pt idx="299">
                  <c:v>34</c:v>
                </c:pt>
                <c:pt idx="300">
                  <c:v>76</c:v>
                </c:pt>
                <c:pt idx="301">
                  <c:v>62</c:v>
                </c:pt>
                <c:pt idx="302">
                  <c:v>48</c:v>
                </c:pt>
                <c:pt idx="303">
                  <c:v>77</c:v>
                </c:pt>
                <c:pt idx="304">
                  <c:v>54</c:v>
                </c:pt>
                <c:pt idx="305">
                  <c:v>64</c:v>
                </c:pt>
                <c:pt idx="306">
                  <c:v>69</c:v>
                </c:pt>
                <c:pt idx="307">
                  <c:v>76</c:v>
                </c:pt>
                <c:pt idx="308">
                  <c:v>22</c:v>
                </c:pt>
                <c:pt idx="309">
                  <c:v>46</c:v>
                </c:pt>
                <c:pt idx="310">
                  <c:v>60</c:v>
                </c:pt>
                <c:pt idx="311">
                  <c:v>65</c:v>
                </c:pt>
                <c:pt idx="312">
                  <c:v>72</c:v>
                </c:pt>
                <c:pt idx="313">
                  <c:v>74</c:v>
                </c:pt>
                <c:pt idx="314">
                  <c:v>58</c:v>
                </c:pt>
                <c:pt idx="315">
                  <c:v>47</c:v>
                </c:pt>
                <c:pt idx="316">
                  <c:v>67</c:v>
                </c:pt>
                <c:pt idx="317">
                  <c:v>65</c:v>
                </c:pt>
                <c:pt idx="318">
                  <c:v>88</c:v>
                </c:pt>
                <c:pt idx="319">
                  <c:v>62</c:v>
                </c:pt>
                <c:pt idx="320">
                  <c:v>61</c:v>
                </c:pt>
                <c:pt idx="321">
                  <c:v>71</c:v>
                </c:pt>
                <c:pt idx="322">
                  <c:v>75</c:v>
                </c:pt>
                <c:pt idx="323">
                  <c:v>71</c:v>
                </c:pt>
                <c:pt idx="324">
                  <c:v>64</c:v>
                </c:pt>
                <c:pt idx="325">
                  <c:v>74</c:v>
                </c:pt>
                <c:pt idx="326">
                  <c:v>56</c:v>
                </c:pt>
                <c:pt idx="327">
                  <c:v>44</c:v>
                </c:pt>
                <c:pt idx="328">
                  <c:v>70</c:v>
                </c:pt>
                <c:pt idx="329">
                  <c:v>59</c:v>
                </c:pt>
                <c:pt idx="330">
                  <c:v>74</c:v>
                </c:pt>
                <c:pt idx="331">
                  <c:v>77</c:v>
                </c:pt>
                <c:pt idx="332">
                  <c:v>76</c:v>
                </c:pt>
                <c:pt idx="333">
                  <c:v>34</c:v>
                </c:pt>
                <c:pt idx="334">
                  <c:v>81</c:v>
                </c:pt>
                <c:pt idx="335">
                  <c:v>53</c:v>
                </c:pt>
                <c:pt idx="336">
                  <c:v>49</c:v>
                </c:pt>
                <c:pt idx="337" formatCode="General">
                  <c:v>70</c:v>
                </c:pt>
                <c:pt idx="338">
                  <c:v>20</c:v>
                </c:pt>
                <c:pt idx="339">
                  <c:v>60</c:v>
                </c:pt>
                <c:pt idx="340">
                  <c:v>70</c:v>
                </c:pt>
                <c:pt idx="341">
                  <c:v>34</c:v>
                </c:pt>
                <c:pt idx="342">
                  <c:v>78</c:v>
                </c:pt>
                <c:pt idx="343">
                  <c:v>86</c:v>
                </c:pt>
                <c:pt idx="344">
                  <c:v>41</c:v>
                </c:pt>
                <c:pt idx="345">
                  <c:v>36</c:v>
                </c:pt>
                <c:pt idx="346">
                  <c:v>78</c:v>
                </c:pt>
                <c:pt idx="347">
                  <c:v>72</c:v>
                </c:pt>
                <c:pt idx="348">
                  <c:v>93</c:v>
                </c:pt>
                <c:pt idx="349">
                  <c:v>61</c:v>
                </c:pt>
                <c:pt idx="350">
                  <c:v>79</c:v>
                </c:pt>
                <c:pt idx="351">
                  <c:v>52</c:v>
                </c:pt>
                <c:pt idx="352">
                  <c:v>27</c:v>
                </c:pt>
                <c:pt idx="353">
                  <c:v>85</c:v>
                </c:pt>
                <c:pt idx="354">
                  <c:v>52</c:v>
                </c:pt>
                <c:pt idx="355">
                  <c:v>22</c:v>
                </c:pt>
                <c:pt idx="356">
                  <c:v>61</c:v>
                </c:pt>
                <c:pt idx="357">
                  <c:v>58</c:v>
                </c:pt>
                <c:pt idx="358">
                  <c:v>35</c:v>
                </c:pt>
                <c:pt idx="359">
                  <c:v>56</c:v>
                </c:pt>
                <c:pt idx="360">
                  <c:v>21</c:v>
                </c:pt>
                <c:pt idx="361">
                  <c:v>35</c:v>
                </c:pt>
                <c:pt idx="362">
                  <c:v>62</c:v>
                </c:pt>
                <c:pt idx="363">
                  <c:v>46</c:v>
                </c:pt>
                <c:pt idx="364">
                  <c:v>48</c:v>
                </c:pt>
                <c:pt idx="365">
                  <c:v>65</c:v>
                </c:pt>
                <c:pt idx="366">
                  <c:v>53</c:v>
                </c:pt>
                <c:pt idx="367">
                  <c:v>20</c:v>
                </c:pt>
                <c:pt idx="368">
                  <c:v>65</c:v>
                </c:pt>
                <c:pt idx="369">
                  <c:v>75</c:v>
                </c:pt>
                <c:pt idx="370">
                  <c:v>80</c:v>
                </c:pt>
                <c:pt idx="371">
                  <c:v>69</c:v>
                </c:pt>
                <c:pt idx="372">
                  <c:v>77</c:v>
                </c:pt>
                <c:pt idx="373">
                  <c:v>74</c:v>
                </c:pt>
                <c:pt idx="374">
                  <c:v>54</c:v>
                </c:pt>
                <c:pt idx="375">
                  <c:v>33</c:v>
                </c:pt>
                <c:pt idx="376">
                  <c:v>61</c:v>
                </c:pt>
                <c:pt idx="377">
                  <c:v>61</c:v>
                </c:pt>
                <c:pt idx="378">
                  <c:v>42</c:v>
                </c:pt>
                <c:pt idx="379">
                  <c:v>69</c:v>
                </c:pt>
                <c:pt idx="380">
                  <c:v>36</c:v>
                </c:pt>
                <c:pt idx="381">
                  <c:v>78</c:v>
                </c:pt>
                <c:pt idx="382">
                  <c:v>66</c:v>
                </c:pt>
                <c:pt idx="383">
                  <c:v>50</c:v>
                </c:pt>
                <c:pt idx="384">
                  <c:v>53</c:v>
                </c:pt>
                <c:pt idx="385">
                  <c:v>31</c:v>
                </c:pt>
                <c:pt idx="386">
                  <c:v>59</c:v>
                </c:pt>
                <c:pt idx="387">
                  <c:v>88</c:v>
                </c:pt>
                <c:pt idx="388">
                  <c:v>63</c:v>
                </c:pt>
                <c:pt idx="389">
                  <c:v>67</c:v>
                </c:pt>
                <c:pt idx="390">
                  <c:v>76</c:v>
                </c:pt>
                <c:pt idx="391">
                  <c:v>50</c:v>
                </c:pt>
                <c:pt idx="392">
                  <c:v>72</c:v>
                </c:pt>
                <c:pt idx="393">
                  <c:v>41</c:v>
                </c:pt>
                <c:pt idx="394">
                  <c:v>65</c:v>
                </c:pt>
                <c:pt idx="395">
                  <c:v>40</c:v>
                </c:pt>
                <c:pt idx="396">
                  <c:v>41</c:v>
                </c:pt>
                <c:pt idx="397">
                  <c:v>63</c:v>
                </c:pt>
                <c:pt idx="398">
                  <c:v>66</c:v>
                </c:pt>
                <c:pt idx="399">
                  <c:v>63</c:v>
                </c:pt>
                <c:pt idx="400">
                  <c:v>31</c:v>
                </c:pt>
                <c:pt idx="401">
                  <c:v>72</c:v>
                </c:pt>
                <c:pt idx="402">
                  <c:v>50</c:v>
                </c:pt>
                <c:pt idx="403">
                  <c:v>66</c:v>
                </c:pt>
                <c:pt idx="404">
                  <c:v>64</c:v>
                </c:pt>
                <c:pt idx="405">
                  <c:v>75</c:v>
                </c:pt>
                <c:pt idx="406">
                  <c:v>76</c:v>
                </c:pt>
                <c:pt idx="407">
                  <c:v>51</c:v>
                </c:pt>
                <c:pt idx="408">
                  <c:v>79</c:v>
                </c:pt>
                <c:pt idx="409">
                  <c:v>49</c:v>
                </c:pt>
                <c:pt idx="410">
                  <c:v>33</c:v>
                </c:pt>
                <c:pt idx="411">
                  <c:v>54</c:v>
                </c:pt>
                <c:pt idx="412">
                  <c:v>83</c:v>
                </c:pt>
                <c:pt idx="413">
                  <c:v>33</c:v>
                </c:pt>
                <c:pt idx="414">
                  <c:v>55</c:v>
                </c:pt>
                <c:pt idx="415">
                  <c:v>52</c:v>
                </c:pt>
                <c:pt idx="416">
                  <c:v>56</c:v>
                </c:pt>
                <c:pt idx="417">
                  <c:v>26</c:v>
                </c:pt>
                <c:pt idx="418" formatCode="General">
                  <c:v>38</c:v>
                </c:pt>
                <c:pt idx="419">
                  <c:v>78</c:v>
                </c:pt>
                <c:pt idx="420">
                  <c:v>76</c:v>
                </c:pt>
                <c:pt idx="421" formatCode="General">
                  <c:v>45</c:v>
                </c:pt>
                <c:pt idx="422">
                  <c:v>77</c:v>
                </c:pt>
                <c:pt idx="423">
                  <c:v>77</c:v>
                </c:pt>
                <c:pt idx="424">
                  <c:v>42</c:v>
                </c:pt>
                <c:pt idx="425">
                  <c:v>73</c:v>
                </c:pt>
                <c:pt idx="426">
                  <c:v>64</c:v>
                </c:pt>
                <c:pt idx="427">
                  <c:v>77</c:v>
                </c:pt>
                <c:pt idx="428">
                  <c:v>46</c:v>
                </c:pt>
                <c:pt idx="429">
                  <c:v>86</c:v>
                </c:pt>
                <c:pt idx="430">
                  <c:v>77</c:v>
                </c:pt>
                <c:pt idx="431">
                  <c:v>73</c:v>
                </c:pt>
                <c:pt idx="432">
                  <c:v>50</c:v>
                </c:pt>
                <c:pt idx="433">
                  <c:v>87</c:v>
                </c:pt>
                <c:pt idx="434">
                  <c:v>61</c:v>
                </c:pt>
                <c:pt idx="435">
                  <c:v>66</c:v>
                </c:pt>
                <c:pt idx="436">
                  <c:v>66</c:v>
                </c:pt>
                <c:pt idx="437">
                  <c:v>54</c:v>
                </c:pt>
                <c:pt idx="438">
                  <c:v>66</c:v>
                </c:pt>
                <c:pt idx="439">
                  <c:v>56</c:v>
                </c:pt>
                <c:pt idx="440">
                  <c:v>64</c:v>
                </c:pt>
                <c:pt idx="441">
                  <c:v>52</c:v>
                </c:pt>
                <c:pt idx="442">
                  <c:v>30</c:v>
                </c:pt>
                <c:pt idx="443">
                  <c:v>77</c:v>
                </c:pt>
                <c:pt idx="444">
                  <c:v>83</c:v>
                </c:pt>
                <c:pt idx="445">
                  <c:v>81</c:v>
                </c:pt>
                <c:pt idx="446">
                  <c:v>38</c:v>
                </c:pt>
                <c:pt idx="447">
                  <c:v>77</c:v>
                </c:pt>
                <c:pt idx="448">
                  <c:v>75</c:v>
                </c:pt>
                <c:pt idx="449">
                  <c:v>59</c:v>
                </c:pt>
                <c:pt idx="450">
                  <c:v>53</c:v>
                </c:pt>
                <c:pt idx="451">
                  <c:v>69</c:v>
                </c:pt>
                <c:pt idx="452">
                  <c:v>68</c:v>
                </c:pt>
                <c:pt idx="453">
                  <c:v>71</c:v>
                </c:pt>
                <c:pt idx="454">
                  <c:v>80</c:v>
                </c:pt>
                <c:pt idx="455">
                  <c:v>68</c:v>
                </c:pt>
                <c:pt idx="456">
                  <c:v>74</c:v>
                </c:pt>
                <c:pt idx="457">
                  <c:v>77</c:v>
                </c:pt>
                <c:pt idx="458">
                  <c:v>27</c:v>
                </c:pt>
                <c:pt idx="459">
                  <c:v>42</c:v>
                </c:pt>
                <c:pt idx="460">
                  <c:v>62</c:v>
                </c:pt>
                <c:pt idx="461">
                  <c:v>34</c:v>
                </c:pt>
                <c:pt idx="462">
                  <c:v>65</c:v>
                </c:pt>
                <c:pt idx="463">
                  <c:v>44</c:v>
                </c:pt>
                <c:pt idx="464">
                  <c:v>54</c:v>
                </c:pt>
                <c:pt idx="465">
                  <c:v>52</c:v>
                </c:pt>
                <c:pt idx="466">
                  <c:v>63</c:v>
                </c:pt>
                <c:pt idx="467">
                  <c:v>72</c:v>
                </c:pt>
                <c:pt idx="468">
                  <c:v>37</c:v>
                </c:pt>
                <c:pt idx="469">
                  <c:v>49</c:v>
                </c:pt>
                <c:pt idx="470">
                  <c:v>51</c:v>
                </c:pt>
                <c:pt idx="471">
                  <c:v>49</c:v>
                </c:pt>
                <c:pt idx="472">
                  <c:v>73</c:v>
                </c:pt>
                <c:pt idx="473">
                  <c:v>71</c:v>
                </c:pt>
                <c:pt idx="474">
                  <c:v>69</c:v>
                </c:pt>
                <c:pt idx="475">
                  <c:v>72</c:v>
                </c:pt>
                <c:pt idx="476">
                  <c:v>52</c:v>
                </c:pt>
                <c:pt idx="477">
                  <c:v>78</c:v>
                </c:pt>
                <c:pt idx="478">
                  <c:v>21</c:v>
                </c:pt>
                <c:pt idx="479">
                  <c:v>43</c:v>
                </c:pt>
                <c:pt idx="480">
                  <c:v>70</c:v>
                </c:pt>
                <c:pt idx="481">
                  <c:v>58</c:v>
                </c:pt>
                <c:pt idx="482">
                  <c:v>54</c:v>
                </c:pt>
                <c:pt idx="483">
                  <c:v>75</c:v>
                </c:pt>
                <c:pt idx="484">
                  <c:v>38</c:v>
                </c:pt>
                <c:pt idx="485">
                  <c:v>60</c:v>
                </c:pt>
                <c:pt idx="486">
                  <c:v>63</c:v>
                </c:pt>
                <c:pt idx="487">
                  <c:v>63</c:v>
                </c:pt>
                <c:pt idx="488">
                  <c:v>56</c:v>
                </c:pt>
                <c:pt idx="489">
                  <c:v>42</c:v>
                </c:pt>
                <c:pt idx="490">
                  <c:v>59</c:v>
                </c:pt>
                <c:pt idx="491">
                  <c:v>81</c:v>
                </c:pt>
                <c:pt idx="492">
                  <c:v>64</c:v>
                </c:pt>
                <c:pt idx="493">
                  <c:v>76</c:v>
                </c:pt>
                <c:pt idx="494">
                  <c:v>80</c:v>
                </c:pt>
                <c:pt idx="495">
                  <c:v>45</c:v>
                </c:pt>
                <c:pt idx="496">
                  <c:v>56</c:v>
                </c:pt>
                <c:pt idx="497">
                  <c:v>35</c:v>
                </c:pt>
                <c:pt idx="498">
                  <c:v>71</c:v>
                </c:pt>
                <c:pt idx="499">
                  <c:v>37</c:v>
                </c:pt>
                <c:pt idx="500">
                  <c:v>43</c:v>
                </c:pt>
                <c:pt idx="501">
                  <c:v>25</c:v>
                </c:pt>
                <c:pt idx="502">
                  <c:v>89</c:v>
                </c:pt>
                <c:pt idx="503">
                  <c:v>79</c:v>
                </c:pt>
                <c:pt idx="504">
                  <c:v>65</c:v>
                </c:pt>
                <c:pt idx="505">
                  <c:v>53</c:v>
                </c:pt>
                <c:pt idx="506" formatCode="General">
                  <c:v>56</c:v>
                </c:pt>
                <c:pt idx="507" formatCode="General">
                  <c:v>49</c:v>
                </c:pt>
                <c:pt idx="508" formatCode="General">
                  <c:v>21</c:v>
                </c:pt>
                <c:pt idx="509" formatCode="General">
                  <c:v>64</c:v>
                </c:pt>
                <c:pt idx="510" formatCode="General">
                  <c:v>78</c:v>
                </c:pt>
                <c:pt idx="511" formatCode="General">
                  <c:v>74</c:v>
                </c:pt>
                <c:pt idx="512" formatCode="General">
                  <c:v>74</c:v>
                </c:pt>
                <c:pt idx="513" formatCode="General">
                  <c:v>61</c:v>
                </c:pt>
                <c:pt idx="514" formatCode="General">
                  <c:v>33</c:v>
                </c:pt>
                <c:pt idx="515" formatCode="General">
                  <c:v>71</c:v>
                </c:pt>
                <c:pt idx="516" formatCode="General">
                  <c:v>62</c:v>
                </c:pt>
                <c:pt idx="517" formatCode="General">
                  <c:v>75</c:v>
                </c:pt>
                <c:pt idx="518">
                  <c:v>87</c:v>
                </c:pt>
                <c:pt idx="519">
                  <c:v>75</c:v>
                </c:pt>
                <c:pt idx="520">
                  <c:v>65</c:v>
                </c:pt>
                <c:pt idx="521">
                  <c:v>72</c:v>
                </c:pt>
                <c:pt idx="522">
                  <c:v>83</c:v>
                </c:pt>
                <c:pt idx="523">
                  <c:v>59</c:v>
                </c:pt>
                <c:pt idx="524">
                  <c:v>60</c:v>
                </c:pt>
                <c:pt idx="525">
                  <c:v>70</c:v>
                </c:pt>
                <c:pt idx="526" formatCode="General">
                  <c:v>66</c:v>
                </c:pt>
                <c:pt idx="527">
                  <c:v>74</c:v>
                </c:pt>
                <c:pt idx="528">
                  <c:v>76</c:v>
                </c:pt>
                <c:pt idx="529">
                  <c:v>74</c:v>
                </c:pt>
                <c:pt idx="530">
                  <c:v>62</c:v>
                </c:pt>
                <c:pt idx="531">
                  <c:v>76</c:v>
                </c:pt>
                <c:pt idx="532">
                  <c:v>81</c:v>
                </c:pt>
                <c:pt idx="533">
                  <c:v>61</c:v>
                </c:pt>
                <c:pt idx="534">
                  <c:v>74</c:v>
                </c:pt>
                <c:pt idx="535">
                  <c:v>63</c:v>
                </c:pt>
                <c:pt idx="536">
                  <c:v>35</c:v>
                </c:pt>
                <c:pt idx="537">
                  <c:v>74</c:v>
                </c:pt>
                <c:pt idx="538">
                  <c:v>58</c:v>
                </c:pt>
                <c:pt idx="539">
                  <c:v>53</c:v>
                </c:pt>
                <c:pt idx="540">
                  <c:v>37</c:v>
                </c:pt>
                <c:pt idx="541">
                  <c:v>74</c:v>
                </c:pt>
                <c:pt idx="542">
                  <c:v>74</c:v>
                </c:pt>
                <c:pt idx="543" formatCode="General">
                  <c:v>54</c:v>
                </c:pt>
                <c:pt idx="544">
                  <c:v>36</c:v>
                </c:pt>
                <c:pt idx="545">
                  <c:v>42</c:v>
                </c:pt>
                <c:pt idx="546">
                  <c:v>62</c:v>
                </c:pt>
                <c:pt idx="547" formatCode="General">
                  <c:v>53</c:v>
                </c:pt>
                <c:pt idx="548">
                  <c:v>48</c:v>
                </c:pt>
                <c:pt idx="549">
                  <c:v>84</c:v>
                </c:pt>
                <c:pt idx="550">
                  <c:v>58</c:v>
                </c:pt>
                <c:pt idx="551">
                  <c:v>45</c:v>
                </c:pt>
                <c:pt idx="552">
                  <c:v>29</c:v>
                </c:pt>
                <c:pt idx="553">
                  <c:v>53</c:v>
                </c:pt>
                <c:pt idx="554">
                  <c:v>41</c:v>
                </c:pt>
                <c:pt idx="555">
                  <c:v>22</c:v>
                </c:pt>
                <c:pt idx="556">
                  <c:v>61</c:v>
                </c:pt>
                <c:pt idx="557">
                  <c:v>74</c:v>
                </c:pt>
                <c:pt idx="558">
                  <c:v>73</c:v>
                </c:pt>
                <c:pt idx="559">
                  <c:v>60</c:v>
                </c:pt>
                <c:pt idx="560">
                  <c:v>28</c:v>
                </c:pt>
                <c:pt idx="561">
                  <c:v>82</c:v>
                </c:pt>
                <c:pt idx="562">
                  <c:v>20</c:v>
                </c:pt>
                <c:pt idx="563">
                  <c:v>78</c:v>
                </c:pt>
                <c:pt idx="564">
                  <c:v>85</c:v>
                </c:pt>
                <c:pt idx="565">
                  <c:v>88</c:v>
                </c:pt>
                <c:pt idx="566">
                  <c:v>75</c:v>
                </c:pt>
                <c:pt idx="567">
                  <c:v>49</c:v>
                </c:pt>
                <c:pt idx="568">
                  <c:v>76</c:v>
                </c:pt>
                <c:pt idx="569">
                  <c:v>45</c:v>
                </c:pt>
                <c:pt idx="570">
                  <c:v>47</c:v>
                </c:pt>
                <c:pt idx="571">
                  <c:v>79</c:v>
                </c:pt>
                <c:pt idx="572">
                  <c:v>76</c:v>
                </c:pt>
                <c:pt idx="573">
                  <c:v>58</c:v>
                </c:pt>
                <c:pt idx="574">
                  <c:v>65</c:v>
                </c:pt>
                <c:pt idx="575">
                  <c:v>92</c:v>
                </c:pt>
                <c:pt idx="576">
                  <c:v>76</c:v>
                </c:pt>
                <c:pt idx="577">
                  <c:v>59</c:v>
                </c:pt>
                <c:pt idx="578">
                  <c:v>61</c:v>
                </c:pt>
                <c:pt idx="579">
                  <c:v>67</c:v>
                </c:pt>
                <c:pt idx="580">
                  <c:v>73</c:v>
                </c:pt>
                <c:pt idx="581">
                  <c:v>49</c:v>
                </c:pt>
                <c:pt idx="582">
                  <c:v>79</c:v>
                </c:pt>
                <c:pt idx="583">
                  <c:v>80</c:v>
                </c:pt>
                <c:pt idx="584">
                  <c:v>65</c:v>
                </c:pt>
                <c:pt idx="585">
                  <c:v>80</c:v>
                </c:pt>
                <c:pt idx="586">
                  <c:v>61</c:v>
                </c:pt>
                <c:pt idx="587">
                  <c:v>73</c:v>
                </c:pt>
                <c:pt idx="588" formatCode="General">
                  <c:v>66</c:v>
                </c:pt>
                <c:pt idx="589" formatCode="General">
                  <c:v>75</c:v>
                </c:pt>
                <c:pt idx="590" formatCode="General">
                  <c:v>76</c:v>
                </c:pt>
                <c:pt idx="591" formatCode="General">
                  <c:v>74</c:v>
                </c:pt>
                <c:pt idx="592" formatCode="General">
                  <c:v>70</c:v>
                </c:pt>
                <c:pt idx="593">
                  <c:v>54</c:v>
                </c:pt>
                <c:pt idx="594">
                  <c:v>60</c:v>
                </c:pt>
                <c:pt idx="595">
                  <c:v>38</c:v>
                </c:pt>
                <c:pt idx="596">
                  <c:v>74</c:v>
                </c:pt>
                <c:pt idx="597">
                  <c:v>65</c:v>
                </c:pt>
                <c:pt idx="598">
                  <c:v>74</c:v>
                </c:pt>
                <c:pt idx="599">
                  <c:v>64</c:v>
                </c:pt>
                <c:pt idx="600" formatCode="General">
                  <c:v>37</c:v>
                </c:pt>
                <c:pt idx="601" formatCode="General">
                  <c:v>24</c:v>
                </c:pt>
                <c:pt idx="602">
                  <c:v>75</c:v>
                </c:pt>
                <c:pt idx="603">
                  <c:v>36</c:v>
                </c:pt>
                <c:pt idx="604">
                  <c:v>81</c:v>
                </c:pt>
                <c:pt idx="605">
                  <c:v>58</c:v>
                </c:pt>
                <c:pt idx="606">
                  <c:v>73</c:v>
                </c:pt>
                <c:pt idx="607">
                  <c:v>80</c:v>
                </c:pt>
                <c:pt idx="608">
                  <c:v>54</c:v>
                </c:pt>
                <c:pt idx="609">
                  <c:v>51</c:v>
                </c:pt>
              </c:numCache>
            </c:numRef>
          </c:xVal>
          <c:yVal>
            <c:numRef>
              <c:f>'計算 　全体'!$I$3:$I$612</c:f>
              <c:numCache>
                <c:formatCode>General</c:formatCode>
                <c:ptCount val="610"/>
                <c:pt idx="0">
                  <c:v>14.5</c:v>
                </c:pt>
                <c:pt idx="1">
                  <c:v>10.5</c:v>
                </c:pt>
                <c:pt idx="2">
                  <c:v>28</c:v>
                </c:pt>
                <c:pt idx="3">
                  <c:v>22.5</c:v>
                </c:pt>
                <c:pt idx="4" formatCode="0.0_ ">
                  <c:v>27</c:v>
                </c:pt>
                <c:pt idx="5">
                  <c:v>9</c:v>
                </c:pt>
                <c:pt idx="6">
                  <c:v>16.5</c:v>
                </c:pt>
                <c:pt idx="7">
                  <c:v>19</c:v>
                </c:pt>
                <c:pt idx="8">
                  <c:v>11.5</c:v>
                </c:pt>
                <c:pt idx="9">
                  <c:v>15</c:v>
                </c:pt>
                <c:pt idx="10">
                  <c:v>28</c:v>
                </c:pt>
                <c:pt idx="11">
                  <c:v>7</c:v>
                </c:pt>
                <c:pt idx="12">
                  <c:v>16.5</c:v>
                </c:pt>
                <c:pt idx="13">
                  <c:v>11.5</c:v>
                </c:pt>
                <c:pt idx="14">
                  <c:v>7</c:v>
                </c:pt>
                <c:pt idx="15" formatCode="0.0_);[Red]\(0.0\)">
                  <c:v>10</c:v>
                </c:pt>
                <c:pt idx="16" formatCode="0.0_ ">
                  <c:v>15.5</c:v>
                </c:pt>
                <c:pt idx="17">
                  <c:v>9.5</c:v>
                </c:pt>
                <c:pt idx="18">
                  <c:v>18</c:v>
                </c:pt>
                <c:pt idx="19">
                  <c:v>12</c:v>
                </c:pt>
                <c:pt idx="20" formatCode="0.0_ ">
                  <c:v>7.5</c:v>
                </c:pt>
                <c:pt idx="21">
                  <c:v>11.5</c:v>
                </c:pt>
                <c:pt idx="22">
                  <c:v>15.5</c:v>
                </c:pt>
                <c:pt idx="23" formatCode="0.0_);[Red]\(0.0\)">
                  <c:v>27.5</c:v>
                </c:pt>
                <c:pt idx="24">
                  <c:v>4.5</c:v>
                </c:pt>
                <c:pt idx="25">
                  <c:v>13</c:v>
                </c:pt>
                <c:pt idx="26" formatCode="0.0_);[Red]\(0.0\)">
                  <c:v>22</c:v>
                </c:pt>
                <c:pt idx="27">
                  <c:v>30.5</c:v>
                </c:pt>
                <c:pt idx="28">
                  <c:v>24.5</c:v>
                </c:pt>
                <c:pt idx="29" formatCode="0.0_);[Red]\(0.0\)">
                  <c:v>10</c:v>
                </c:pt>
                <c:pt idx="30">
                  <c:v>10</c:v>
                </c:pt>
                <c:pt idx="31" formatCode="0.0_ ">
                  <c:v>11.5</c:v>
                </c:pt>
                <c:pt idx="32">
                  <c:v>14</c:v>
                </c:pt>
                <c:pt idx="33">
                  <c:v>8</c:v>
                </c:pt>
                <c:pt idx="34">
                  <c:v>14</c:v>
                </c:pt>
                <c:pt idx="35">
                  <c:v>18.5</c:v>
                </c:pt>
                <c:pt idx="36">
                  <c:v>10</c:v>
                </c:pt>
                <c:pt idx="37" formatCode="0.0_ ">
                  <c:v>16</c:v>
                </c:pt>
                <c:pt idx="38">
                  <c:v>18</c:v>
                </c:pt>
                <c:pt idx="39">
                  <c:v>17.5</c:v>
                </c:pt>
                <c:pt idx="40">
                  <c:v>3.5</c:v>
                </c:pt>
                <c:pt idx="41">
                  <c:v>11.5</c:v>
                </c:pt>
                <c:pt idx="42">
                  <c:v>32.5</c:v>
                </c:pt>
                <c:pt idx="43">
                  <c:v>21.5</c:v>
                </c:pt>
                <c:pt idx="44" formatCode="0.0_ ">
                  <c:v>9.5</c:v>
                </c:pt>
                <c:pt idx="45">
                  <c:v>16</c:v>
                </c:pt>
                <c:pt idx="46">
                  <c:v>9</c:v>
                </c:pt>
                <c:pt idx="47">
                  <c:v>27</c:v>
                </c:pt>
                <c:pt idx="48">
                  <c:v>15</c:v>
                </c:pt>
                <c:pt idx="49">
                  <c:v>5.5</c:v>
                </c:pt>
                <c:pt idx="50">
                  <c:v>11.5</c:v>
                </c:pt>
                <c:pt idx="51" formatCode="0.0_ ">
                  <c:v>27</c:v>
                </c:pt>
                <c:pt idx="52">
                  <c:v>19</c:v>
                </c:pt>
                <c:pt idx="53">
                  <c:v>17</c:v>
                </c:pt>
                <c:pt idx="54">
                  <c:v>14</c:v>
                </c:pt>
                <c:pt idx="55">
                  <c:v>12</c:v>
                </c:pt>
                <c:pt idx="56">
                  <c:v>18</c:v>
                </c:pt>
                <c:pt idx="57">
                  <c:v>3.5</c:v>
                </c:pt>
                <c:pt idx="58">
                  <c:v>21</c:v>
                </c:pt>
                <c:pt idx="59">
                  <c:v>14</c:v>
                </c:pt>
                <c:pt idx="60">
                  <c:v>17.5</c:v>
                </c:pt>
                <c:pt idx="61">
                  <c:v>14.5</c:v>
                </c:pt>
                <c:pt idx="62" formatCode="0.0_ ">
                  <c:v>14</c:v>
                </c:pt>
                <c:pt idx="63">
                  <c:v>17</c:v>
                </c:pt>
                <c:pt idx="64">
                  <c:v>17</c:v>
                </c:pt>
                <c:pt idx="65">
                  <c:v>37</c:v>
                </c:pt>
                <c:pt idx="66" formatCode="0.0_);[Red]\(0.0\)">
                  <c:v>38.5</c:v>
                </c:pt>
                <c:pt idx="67">
                  <c:v>14</c:v>
                </c:pt>
                <c:pt idx="68" formatCode="0.0_ ">
                  <c:v>12</c:v>
                </c:pt>
                <c:pt idx="69" formatCode="0.0_ ">
                  <c:v>29</c:v>
                </c:pt>
                <c:pt idx="70" formatCode="0.0_ ">
                  <c:v>20</c:v>
                </c:pt>
                <c:pt idx="71">
                  <c:v>19.5</c:v>
                </c:pt>
                <c:pt idx="72">
                  <c:v>13.5</c:v>
                </c:pt>
                <c:pt idx="73" formatCode="0.0_ ">
                  <c:v>25</c:v>
                </c:pt>
                <c:pt idx="74" formatCode="0.0_);[Red]\(0.0\)">
                  <c:v>13</c:v>
                </c:pt>
                <c:pt idx="75">
                  <c:v>19</c:v>
                </c:pt>
                <c:pt idx="76" formatCode="0.0_ ">
                  <c:v>16</c:v>
                </c:pt>
                <c:pt idx="77" formatCode="0.0_ ">
                  <c:v>9.5</c:v>
                </c:pt>
                <c:pt idx="78">
                  <c:v>21</c:v>
                </c:pt>
                <c:pt idx="79" formatCode="0.0_ ">
                  <c:v>8</c:v>
                </c:pt>
                <c:pt idx="80">
                  <c:v>17</c:v>
                </c:pt>
                <c:pt idx="81">
                  <c:v>20.5</c:v>
                </c:pt>
                <c:pt idx="82">
                  <c:v>7.5</c:v>
                </c:pt>
                <c:pt idx="83">
                  <c:v>24</c:v>
                </c:pt>
                <c:pt idx="84">
                  <c:v>24</c:v>
                </c:pt>
                <c:pt idx="85">
                  <c:v>15.5</c:v>
                </c:pt>
                <c:pt idx="86" formatCode="0.0_ ">
                  <c:v>30</c:v>
                </c:pt>
                <c:pt idx="87" formatCode="0.0_);[Red]\(0.0\)">
                  <c:v>18</c:v>
                </c:pt>
                <c:pt idx="88">
                  <c:v>22</c:v>
                </c:pt>
                <c:pt idx="89">
                  <c:v>16.5</c:v>
                </c:pt>
                <c:pt idx="90">
                  <c:v>11</c:v>
                </c:pt>
                <c:pt idx="91">
                  <c:v>9.5</c:v>
                </c:pt>
                <c:pt idx="92">
                  <c:v>14.5</c:v>
                </c:pt>
                <c:pt idx="93">
                  <c:v>13</c:v>
                </c:pt>
                <c:pt idx="94">
                  <c:v>14</c:v>
                </c:pt>
                <c:pt idx="95">
                  <c:v>20</c:v>
                </c:pt>
                <c:pt idx="96" formatCode="0.0_ ">
                  <c:v>20.5</c:v>
                </c:pt>
                <c:pt idx="97">
                  <c:v>18</c:v>
                </c:pt>
                <c:pt idx="98">
                  <c:v>22</c:v>
                </c:pt>
                <c:pt idx="99" formatCode="0.0_ ">
                  <c:v>17.5</c:v>
                </c:pt>
                <c:pt idx="100">
                  <c:v>7</c:v>
                </c:pt>
                <c:pt idx="101" formatCode="0.0_ ">
                  <c:v>15.5</c:v>
                </c:pt>
                <c:pt idx="102" formatCode="0.0_);[Red]\(0.0\)">
                  <c:v>15.5</c:v>
                </c:pt>
                <c:pt idx="103">
                  <c:v>21.5</c:v>
                </c:pt>
                <c:pt idx="104" formatCode="0.0_ ">
                  <c:v>13.5</c:v>
                </c:pt>
                <c:pt idx="105">
                  <c:v>13</c:v>
                </c:pt>
                <c:pt idx="106">
                  <c:v>31</c:v>
                </c:pt>
                <c:pt idx="107">
                  <c:v>15.5</c:v>
                </c:pt>
                <c:pt idx="108">
                  <c:v>9.5</c:v>
                </c:pt>
                <c:pt idx="109">
                  <c:v>25.5</c:v>
                </c:pt>
                <c:pt idx="110">
                  <c:v>14.5</c:v>
                </c:pt>
                <c:pt idx="111" formatCode="0.0_ ">
                  <c:v>18.5</c:v>
                </c:pt>
                <c:pt idx="112">
                  <c:v>10.5</c:v>
                </c:pt>
                <c:pt idx="113">
                  <c:v>14</c:v>
                </c:pt>
                <c:pt idx="114">
                  <c:v>7</c:v>
                </c:pt>
                <c:pt idx="115" formatCode="0.0_ ">
                  <c:v>13.5</c:v>
                </c:pt>
                <c:pt idx="116">
                  <c:v>10.5</c:v>
                </c:pt>
                <c:pt idx="117" formatCode="0.0_ ">
                  <c:v>28.5</c:v>
                </c:pt>
                <c:pt idx="118" formatCode="0.0_ ">
                  <c:v>38</c:v>
                </c:pt>
                <c:pt idx="119">
                  <c:v>8.5</c:v>
                </c:pt>
                <c:pt idx="120">
                  <c:v>20.5</c:v>
                </c:pt>
                <c:pt idx="121">
                  <c:v>35</c:v>
                </c:pt>
                <c:pt idx="122">
                  <c:v>29</c:v>
                </c:pt>
                <c:pt idx="123">
                  <c:v>14.5</c:v>
                </c:pt>
                <c:pt idx="124">
                  <c:v>26.5</c:v>
                </c:pt>
                <c:pt idx="125">
                  <c:v>22</c:v>
                </c:pt>
                <c:pt idx="126">
                  <c:v>12</c:v>
                </c:pt>
                <c:pt idx="127">
                  <c:v>13</c:v>
                </c:pt>
                <c:pt idx="128">
                  <c:v>17.5</c:v>
                </c:pt>
                <c:pt idx="129">
                  <c:v>21</c:v>
                </c:pt>
                <c:pt idx="130" formatCode="0.0_ ">
                  <c:v>6.5</c:v>
                </c:pt>
                <c:pt idx="131">
                  <c:v>38.5</c:v>
                </c:pt>
                <c:pt idx="132">
                  <c:v>26</c:v>
                </c:pt>
                <c:pt idx="133" formatCode="0.0_ ">
                  <c:v>15.5</c:v>
                </c:pt>
                <c:pt idx="134">
                  <c:v>17</c:v>
                </c:pt>
                <c:pt idx="135">
                  <c:v>16</c:v>
                </c:pt>
                <c:pt idx="136">
                  <c:v>12.5</c:v>
                </c:pt>
                <c:pt idx="137">
                  <c:v>11.5</c:v>
                </c:pt>
                <c:pt idx="138">
                  <c:v>43.5</c:v>
                </c:pt>
                <c:pt idx="139">
                  <c:v>12.5</c:v>
                </c:pt>
                <c:pt idx="140">
                  <c:v>28</c:v>
                </c:pt>
                <c:pt idx="141" formatCode="0.0_ ">
                  <c:v>25</c:v>
                </c:pt>
                <c:pt idx="142">
                  <c:v>13.5</c:v>
                </c:pt>
                <c:pt idx="143" formatCode="0.0_ ">
                  <c:v>6.5</c:v>
                </c:pt>
                <c:pt idx="144">
                  <c:v>6</c:v>
                </c:pt>
                <c:pt idx="145">
                  <c:v>18</c:v>
                </c:pt>
                <c:pt idx="146">
                  <c:v>12.5</c:v>
                </c:pt>
                <c:pt idx="147">
                  <c:v>20</c:v>
                </c:pt>
                <c:pt idx="148">
                  <c:v>31.5</c:v>
                </c:pt>
                <c:pt idx="149">
                  <c:v>8.5</c:v>
                </c:pt>
                <c:pt idx="150">
                  <c:v>30.5</c:v>
                </c:pt>
                <c:pt idx="151">
                  <c:v>22.5</c:v>
                </c:pt>
                <c:pt idx="152">
                  <c:v>15.5</c:v>
                </c:pt>
                <c:pt idx="153">
                  <c:v>15</c:v>
                </c:pt>
                <c:pt idx="154" formatCode="0.0_ ">
                  <c:v>20.5</c:v>
                </c:pt>
                <c:pt idx="155">
                  <c:v>23.5</c:v>
                </c:pt>
                <c:pt idx="156" formatCode="0.0_);[Red]\(0.0\)">
                  <c:v>14.5</c:v>
                </c:pt>
                <c:pt idx="157" formatCode="0.0_ ">
                  <c:v>12</c:v>
                </c:pt>
                <c:pt idx="158">
                  <c:v>17.5</c:v>
                </c:pt>
                <c:pt idx="159">
                  <c:v>10.5</c:v>
                </c:pt>
                <c:pt idx="160">
                  <c:v>18.5</c:v>
                </c:pt>
                <c:pt idx="161" formatCode="0.0_ ">
                  <c:v>11</c:v>
                </c:pt>
                <c:pt idx="162" formatCode="0.0_ ">
                  <c:v>15.5</c:v>
                </c:pt>
                <c:pt idx="163" formatCode="0.0_ ">
                  <c:v>16.5</c:v>
                </c:pt>
                <c:pt idx="164">
                  <c:v>7.5</c:v>
                </c:pt>
                <c:pt idx="165">
                  <c:v>14</c:v>
                </c:pt>
                <c:pt idx="166">
                  <c:v>21.5</c:v>
                </c:pt>
                <c:pt idx="167" formatCode="0.0_ ">
                  <c:v>9.5</c:v>
                </c:pt>
                <c:pt idx="168">
                  <c:v>6</c:v>
                </c:pt>
                <c:pt idx="169">
                  <c:v>16.5</c:v>
                </c:pt>
                <c:pt idx="170" formatCode="0.0_);[Red]\(0.0\)">
                  <c:v>16</c:v>
                </c:pt>
                <c:pt idx="171">
                  <c:v>5.5</c:v>
                </c:pt>
                <c:pt idx="172">
                  <c:v>6.5</c:v>
                </c:pt>
                <c:pt idx="173">
                  <c:v>13.5</c:v>
                </c:pt>
                <c:pt idx="174" formatCode="0.0_ ">
                  <c:v>19.5</c:v>
                </c:pt>
                <c:pt idx="175">
                  <c:v>31</c:v>
                </c:pt>
                <c:pt idx="176" formatCode="0.0_);[Red]\(0.0\)">
                  <c:v>29</c:v>
                </c:pt>
                <c:pt idx="177">
                  <c:v>30</c:v>
                </c:pt>
                <c:pt idx="178">
                  <c:v>31.5</c:v>
                </c:pt>
                <c:pt idx="179">
                  <c:v>17</c:v>
                </c:pt>
                <c:pt idx="180" formatCode="0.0_);[Red]\(0.0\)">
                  <c:v>3.5</c:v>
                </c:pt>
                <c:pt idx="181" formatCode="0.0_);[Red]\(0.0\)">
                  <c:v>8.5</c:v>
                </c:pt>
                <c:pt idx="182">
                  <c:v>31</c:v>
                </c:pt>
                <c:pt idx="183">
                  <c:v>4</c:v>
                </c:pt>
                <c:pt idx="184">
                  <c:v>31</c:v>
                </c:pt>
                <c:pt idx="185">
                  <c:v>5</c:v>
                </c:pt>
                <c:pt idx="186">
                  <c:v>12</c:v>
                </c:pt>
                <c:pt idx="187">
                  <c:v>14</c:v>
                </c:pt>
                <c:pt idx="188">
                  <c:v>7.5</c:v>
                </c:pt>
                <c:pt idx="189">
                  <c:v>19.5</c:v>
                </c:pt>
                <c:pt idx="190">
                  <c:v>26.5</c:v>
                </c:pt>
                <c:pt idx="191">
                  <c:v>17.5</c:v>
                </c:pt>
                <c:pt idx="192">
                  <c:v>28</c:v>
                </c:pt>
                <c:pt idx="193">
                  <c:v>16</c:v>
                </c:pt>
                <c:pt idx="194">
                  <c:v>17.5</c:v>
                </c:pt>
                <c:pt idx="195" formatCode="0.0_ ">
                  <c:v>15</c:v>
                </c:pt>
                <c:pt idx="196">
                  <c:v>14</c:v>
                </c:pt>
                <c:pt idx="197">
                  <c:v>13.5</c:v>
                </c:pt>
                <c:pt idx="198">
                  <c:v>13.5</c:v>
                </c:pt>
                <c:pt idx="199">
                  <c:v>6</c:v>
                </c:pt>
                <c:pt idx="200">
                  <c:v>10</c:v>
                </c:pt>
                <c:pt idx="201">
                  <c:v>15</c:v>
                </c:pt>
                <c:pt idx="202">
                  <c:v>11</c:v>
                </c:pt>
                <c:pt idx="203" formatCode="0.0_ ">
                  <c:v>19.5</c:v>
                </c:pt>
                <c:pt idx="204" formatCode="0.0_ ">
                  <c:v>6.5</c:v>
                </c:pt>
                <c:pt idx="205">
                  <c:v>13</c:v>
                </c:pt>
                <c:pt idx="206" formatCode="0.0_ ">
                  <c:v>25.5</c:v>
                </c:pt>
                <c:pt idx="207" formatCode="0.0_);[Red]\(0.0\)">
                  <c:v>25.5</c:v>
                </c:pt>
                <c:pt idx="208">
                  <c:v>18</c:v>
                </c:pt>
                <c:pt idx="209">
                  <c:v>27</c:v>
                </c:pt>
                <c:pt idx="210" formatCode="0.0_ ">
                  <c:v>22.5</c:v>
                </c:pt>
                <c:pt idx="211">
                  <c:v>6</c:v>
                </c:pt>
                <c:pt idx="212" formatCode="0.0_ ">
                  <c:v>16</c:v>
                </c:pt>
                <c:pt idx="213">
                  <c:v>17</c:v>
                </c:pt>
                <c:pt idx="214">
                  <c:v>30</c:v>
                </c:pt>
                <c:pt idx="215">
                  <c:v>16.5</c:v>
                </c:pt>
                <c:pt idx="216">
                  <c:v>22</c:v>
                </c:pt>
                <c:pt idx="217">
                  <c:v>13</c:v>
                </c:pt>
                <c:pt idx="218" formatCode="0.0_ ">
                  <c:v>10</c:v>
                </c:pt>
                <c:pt idx="219">
                  <c:v>7.5</c:v>
                </c:pt>
                <c:pt idx="220" formatCode="0.0_);[Red]\(0.0\)">
                  <c:v>26.5</c:v>
                </c:pt>
                <c:pt idx="221">
                  <c:v>13.5</c:v>
                </c:pt>
                <c:pt idx="222" formatCode="0.0_);[Red]\(0.0\)">
                  <c:v>45</c:v>
                </c:pt>
                <c:pt idx="223">
                  <c:v>23.5</c:v>
                </c:pt>
                <c:pt idx="224" formatCode="0.0_);[Red]\(0.0\)">
                  <c:v>22</c:v>
                </c:pt>
                <c:pt idx="225">
                  <c:v>24.5</c:v>
                </c:pt>
                <c:pt idx="226" formatCode="0.0_ ">
                  <c:v>10</c:v>
                </c:pt>
                <c:pt idx="227">
                  <c:v>13.5</c:v>
                </c:pt>
                <c:pt idx="228" formatCode="0.0_ ">
                  <c:v>15.5</c:v>
                </c:pt>
                <c:pt idx="229" formatCode="0.0_ ">
                  <c:v>20</c:v>
                </c:pt>
                <c:pt idx="230" formatCode="0.0_ ">
                  <c:v>17</c:v>
                </c:pt>
                <c:pt idx="231">
                  <c:v>15</c:v>
                </c:pt>
                <c:pt idx="232">
                  <c:v>12.5</c:v>
                </c:pt>
                <c:pt idx="233" formatCode="0.0_ ">
                  <c:v>14</c:v>
                </c:pt>
                <c:pt idx="234" formatCode="0.0_ ">
                  <c:v>18</c:v>
                </c:pt>
                <c:pt idx="235" formatCode="0.0_ ">
                  <c:v>6</c:v>
                </c:pt>
                <c:pt idx="236" formatCode="0.0_ ">
                  <c:v>17.5</c:v>
                </c:pt>
                <c:pt idx="237">
                  <c:v>16</c:v>
                </c:pt>
                <c:pt idx="238">
                  <c:v>8</c:v>
                </c:pt>
                <c:pt idx="239">
                  <c:v>11.5</c:v>
                </c:pt>
                <c:pt idx="240">
                  <c:v>13</c:v>
                </c:pt>
                <c:pt idx="241">
                  <c:v>18.5</c:v>
                </c:pt>
                <c:pt idx="242">
                  <c:v>12.5</c:v>
                </c:pt>
                <c:pt idx="243">
                  <c:v>16.5</c:v>
                </c:pt>
                <c:pt idx="244" formatCode="0.0_ ">
                  <c:v>17</c:v>
                </c:pt>
                <c:pt idx="245" formatCode="0.0_);[Red]\(0.0\)">
                  <c:v>21.5</c:v>
                </c:pt>
                <c:pt idx="246">
                  <c:v>15.5</c:v>
                </c:pt>
                <c:pt idx="247" formatCode="0.0_ ">
                  <c:v>16</c:v>
                </c:pt>
                <c:pt idx="248">
                  <c:v>12</c:v>
                </c:pt>
                <c:pt idx="249">
                  <c:v>12.5</c:v>
                </c:pt>
                <c:pt idx="250">
                  <c:v>13.5</c:v>
                </c:pt>
                <c:pt idx="251">
                  <c:v>30</c:v>
                </c:pt>
                <c:pt idx="252">
                  <c:v>20.5</c:v>
                </c:pt>
                <c:pt idx="253" formatCode="0.0_ ">
                  <c:v>8</c:v>
                </c:pt>
                <c:pt idx="254" formatCode="0.0_ ">
                  <c:v>10</c:v>
                </c:pt>
                <c:pt idx="255" formatCode="0.0_ ">
                  <c:v>18</c:v>
                </c:pt>
                <c:pt idx="256" formatCode="0.0_);[Red]\(0.0\)">
                  <c:v>9</c:v>
                </c:pt>
                <c:pt idx="257">
                  <c:v>8.5</c:v>
                </c:pt>
                <c:pt idx="258">
                  <c:v>26.5</c:v>
                </c:pt>
                <c:pt idx="259">
                  <c:v>13.5</c:v>
                </c:pt>
                <c:pt idx="260" formatCode="0.0_ ">
                  <c:v>26.5</c:v>
                </c:pt>
                <c:pt idx="261">
                  <c:v>3.5</c:v>
                </c:pt>
                <c:pt idx="262" formatCode="0.0_ ">
                  <c:v>7.5</c:v>
                </c:pt>
                <c:pt idx="263" formatCode="0.0_ ">
                  <c:v>10</c:v>
                </c:pt>
                <c:pt idx="264" formatCode="0.0_ ">
                  <c:v>18.5</c:v>
                </c:pt>
                <c:pt idx="265">
                  <c:v>13.5</c:v>
                </c:pt>
                <c:pt idx="266">
                  <c:v>19</c:v>
                </c:pt>
                <c:pt idx="267">
                  <c:v>14</c:v>
                </c:pt>
                <c:pt idx="268">
                  <c:v>24.5</c:v>
                </c:pt>
                <c:pt idx="269" formatCode="0.0_ ">
                  <c:v>13</c:v>
                </c:pt>
                <c:pt idx="270">
                  <c:v>14.5</c:v>
                </c:pt>
                <c:pt idx="271">
                  <c:v>14</c:v>
                </c:pt>
                <c:pt idx="272">
                  <c:v>21.5</c:v>
                </c:pt>
                <c:pt idx="273">
                  <c:v>13</c:v>
                </c:pt>
                <c:pt idx="274">
                  <c:v>12</c:v>
                </c:pt>
                <c:pt idx="275">
                  <c:v>31</c:v>
                </c:pt>
                <c:pt idx="276" formatCode="0.0_ ">
                  <c:v>13.5</c:v>
                </c:pt>
                <c:pt idx="277" formatCode="0.0_ ">
                  <c:v>27</c:v>
                </c:pt>
                <c:pt idx="278">
                  <c:v>15</c:v>
                </c:pt>
                <c:pt idx="279" formatCode="0.0_ ">
                  <c:v>14</c:v>
                </c:pt>
                <c:pt idx="280">
                  <c:v>22</c:v>
                </c:pt>
                <c:pt idx="281">
                  <c:v>12.5</c:v>
                </c:pt>
                <c:pt idx="282">
                  <c:v>21.5</c:v>
                </c:pt>
                <c:pt idx="283">
                  <c:v>8.5</c:v>
                </c:pt>
                <c:pt idx="284" formatCode="0.0_ ">
                  <c:v>13.5</c:v>
                </c:pt>
                <c:pt idx="285">
                  <c:v>9</c:v>
                </c:pt>
                <c:pt idx="286">
                  <c:v>18.5</c:v>
                </c:pt>
                <c:pt idx="287">
                  <c:v>25.5</c:v>
                </c:pt>
                <c:pt idx="288" formatCode="0.0_ ">
                  <c:v>18</c:v>
                </c:pt>
                <c:pt idx="289" formatCode="0.0_ ">
                  <c:v>11.5</c:v>
                </c:pt>
                <c:pt idx="290">
                  <c:v>22.5</c:v>
                </c:pt>
                <c:pt idx="291">
                  <c:v>17.5</c:v>
                </c:pt>
                <c:pt idx="292">
                  <c:v>17</c:v>
                </c:pt>
                <c:pt idx="293">
                  <c:v>30</c:v>
                </c:pt>
                <c:pt idx="294">
                  <c:v>13.5</c:v>
                </c:pt>
                <c:pt idx="295">
                  <c:v>14.5</c:v>
                </c:pt>
                <c:pt idx="296" formatCode="0.0_ ">
                  <c:v>33.5</c:v>
                </c:pt>
                <c:pt idx="297" formatCode="0.0_ ">
                  <c:v>18</c:v>
                </c:pt>
                <c:pt idx="298">
                  <c:v>11</c:v>
                </c:pt>
                <c:pt idx="299">
                  <c:v>19</c:v>
                </c:pt>
                <c:pt idx="300" formatCode="0.0_ ">
                  <c:v>13.5</c:v>
                </c:pt>
                <c:pt idx="301" formatCode="#,##0.0_ ">
                  <c:v>28.5</c:v>
                </c:pt>
                <c:pt idx="302" formatCode="0.0_ ">
                  <c:v>30</c:v>
                </c:pt>
                <c:pt idx="303" formatCode="0.0_ ">
                  <c:v>9.5</c:v>
                </c:pt>
                <c:pt idx="304" formatCode="0.0_ ">
                  <c:v>19.5</c:v>
                </c:pt>
                <c:pt idx="305">
                  <c:v>18.5</c:v>
                </c:pt>
                <c:pt idx="306" formatCode="0.0_);[Red]\(0.0\)">
                  <c:v>6.5</c:v>
                </c:pt>
                <c:pt idx="307" formatCode="0.0_ ">
                  <c:v>13.5</c:v>
                </c:pt>
                <c:pt idx="308">
                  <c:v>14</c:v>
                </c:pt>
                <c:pt idx="309">
                  <c:v>19</c:v>
                </c:pt>
                <c:pt idx="310">
                  <c:v>17</c:v>
                </c:pt>
                <c:pt idx="311">
                  <c:v>19</c:v>
                </c:pt>
                <c:pt idx="312" formatCode="0.0_ ">
                  <c:v>26.5</c:v>
                </c:pt>
                <c:pt idx="313" formatCode="0.0_);[Red]\(0.0\)">
                  <c:v>13.5</c:v>
                </c:pt>
                <c:pt idx="314">
                  <c:v>16</c:v>
                </c:pt>
                <c:pt idx="315" formatCode="0.0_);[Red]\(0.0\)">
                  <c:v>5</c:v>
                </c:pt>
                <c:pt idx="316">
                  <c:v>40</c:v>
                </c:pt>
                <c:pt idx="317">
                  <c:v>23</c:v>
                </c:pt>
                <c:pt idx="318" formatCode="0.0_ ">
                  <c:v>8</c:v>
                </c:pt>
                <c:pt idx="319">
                  <c:v>17</c:v>
                </c:pt>
                <c:pt idx="320">
                  <c:v>19.5</c:v>
                </c:pt>
                <c:pt idx="321">
                  <c:v>12</c:v>
                </c:pt>
                <c:pt idx="322" formatCode="0.0_ ">
                  <c:v>31</c:v>
                </c:pt>
                <c:pt idx="323">
                  <c:v>11</c:v>
                </c:pt>
                <c:pt idx="324" formatCode="0.0_ ">
                  <c:v>16</c:v>
                </c:pt>
                <c:pt idx="325">
                  <c:v>23.5</c:v>
                </c:pt>
                <c:pt idx="326" formatCode="0.0_ ">
                  <c:v>25</c:v>
                </c:pt>
                <c:pt idx="327">
                  <c:v>24.5</c:v>
                </c:pt>
                <c:pt idx="328" formatCode="0.0_ ">
                  <c:v>18</c:v>
                </c:pt>
                <c:pt idx="329">
                  <c:v>12.5</c:v>
                </c:pt>
                <c:pt idx="330" formatCode="0.0_);[Red]\(0.0\)">
                  <c:v>18.5</c:v>
                </c:pt>
                <c:pt idx="331">
                  <c:v>12</c:v>
                </c:pt>
                <c:pt idx="332" formatCode="0.0_);[Red]\(0.0\)">
                  <c:v>17.5</c:v>
                </c:pt>
                <c:pt idx="333">
                  <c:v>26.5</c:v>
                </c:pt>
                <c:pt idx="334" formatCode="0.0_ ">
                  <c:v>14</c:v>
                </c:pt>
                <c:pt idx="335">
                  <c:v>34</c:v>
                </c:pt>
                <c:pt idx="336" formatCode="0.0_ ">
                  <c:v>26</c:v>
                </c:pt>
                <c:pt idx="337" formatCode="0.0_ ">
                  <c:v>17</c:v>
                </c:pt>
                <c:pt idx="338">
                  <c:v>20</c:v>
                </c:pt>
                <c:pt idx="339">
                  <c:v>14</c:v>
                </c:pt>
                <c:pt idx="340" formatCode="0.0_ ">
                  <c:v>11.5</c:v>
                </c:pt>
                <c:pt idx="341">
                  <c:v>17.5</c:v>
                </c:pt>
                <c:pt idx="342" formatCode="0.0_ ">
                  <c:v>29</c:v>
                </c:pt>
                <c:pt idx="343" formatCode="0.0_ ">
                  <c:v>20.5</c:v>
                </c:pt>
                <c:pt idx="344">
                  <c:v>8.5</c:v>
                </c:pt>
                <c:pt idx="345">
                  <c:v>20</c:v>
                </c:pt>
                <c:pt idx="346">
                  <c:v>3</c:v>
                </c:pt>
                <c:pt idx="347">
                  <c:v>15</c:v>
                </c:pt>
                <c:pt idx="348" formatCode="0.0_ ">
                  <c:v>7.5</c:v>
                </c:pt>
                <c:pt idx="349">
                  <c:v>22.5</c:v>
                </c:pt>
                <c:pt idx="350">
                  <c:v>18.5</c:v>
                </c:pt>
                <c:pt idx="351">
                  <c:v>41.5</c:v>
                </c:pt>
                <c:pt idx="352">
                  <c:v>21.5</c:v>
                </c:pt>
                <c:pt idx="353" formatCode="0.0_ ">
                  <c:v>18</c:v>
                </c:pt>
                <c:pt idx="354">
                  <c:v>17</c:v>
                </c:pt>
                <c:pt idx="355">
                  <c:v>13</c:v>
                </c:pt>
                <c:pt idx="356">
                  <c:v>15.5</c:v>
                </c:pt>
                <c:pt idx="357">
                  <c:v>17</c:v>
                </c:pt>
                <c:pt idx="358">
                  <c:v>11</c:v>
                </c:pt>
                <c:pt idx="359">
                  <c:v>6</c:v>
                </c:pt>
                <c:pt idx="360">
                  <c:v>18</c:v>
                </c:pt>
                <c:pt idx="361" formatCode="0.0_);[Red]\(0.0\)">
                  <c:v>32</c:v>
                </c:pt>
                <c:pt idx="362">
                  <c:v>31</c:v>
                </c:pt>
                <c:pt idx="363" formatCode="0.0_ ">
                  <c:v>10</c:v>
                </c:pt>
                <c:pt idx="364" formatCode="0.0_ ">
                  <c:v>10.5</c:v>
                </c:pt>
                <c:pt idx="365">
                  <c:v>11.5</c:v>
                </c:pt>
                <c:pt idx="366">
                  <c:v>13.5</c:v>
                </c:pt>
                <c:pt idx="367">
                  <c:v>33.5</c:v>
                </c:pt>
                <c:pt idx="368" formatCode="0.0_ ">
                  <c:v>15</c:v>
                </c:pt>
                <c:pt idx="369" formatCode="0.0_ ">
                  <c:v>18.5</c:v>
                </c:pt>
                <c:pt idx="370">
                  <c:v>9</c:v>
                </c:pt>
                <c:pt idx="371">
                  <c:v>35.5</c:v>
                </c:pt>
                <c:pt idx="372">
                  <c:v>36.5</c:v>
                </c:pt>
                <c:pt idx="373">
                  <c:v>8</c:v>
                </c:pt>
                <c:pt idx="374">
                  <c:v>10</c:v>
                </c:pt>
                <c:pt idx="375" formatCode="0.0_);[Red]\(0.0\)">
                  <c:v>22</c:v>
                </c:pt>
                <c:pt idx="376">
                  <c:v>7.5</c:v>
                </c:pt>
                <c:pt idx="377">
                  <c:v>19.5</c:v>
                </c:pt>
                <c:pt idx="378" formatCode="0.0_ ">
                  <c:v>19.5</c:v>
                </c:pt>
                <c:pt idx="379" formatCode="0.0_ ">
                  <c:v>25</c:v>
                </c:pt>
                <c:pt idx="380" formatCode="0.0_ ">
                  <c:v>33</c:v>
                </c:pt>
                <c:pt idx="381">
                  <c:v>10.5</c:v>
                </c:pt>
                <c:pt idx="382">
                  <c:v>25.5</c:v>
                </c:pt>
                <c:pt idx="383" formatCode="0.0_ ">
                  <c:v>21</c:v>
                </c:pt>
                <c:pt idx="384">
                  <c:v>18</c:v>
                </c:pt>
                <c:pt idx="385">
                  <c:v>18.5</c:v>
                </c:pt>
                <c:pt idx="386">
                  <c:v>12</c:v>
                </c:pt>
                <c:pt idx="387" formatCode="0.0_ ">
                  <c:v>36</c:v>
                </c:pt>
                <c:pt idx="388">
                  <c:v>28</c:v>
                </c:pt>
                <c:pt idx="389">
                  <c:v>15.5</c:v>
                </c:pt>
                <c:pt idx="390">
                  <c:v>25</c:v>
                </c:pt>
                <c:pt idx="391" formatCode="0.0_ ">
                  <c:v>5.5</c:v>
                </c:pt>
                <c:pt idx="392" formatCode="0.0_ ">
                  <c:v>18.5</c:v>
                </c:pt>
                <c:pt idx="393">
                  <c:v>22.5</c:v>
                </c:pt>
                <c:pt idx="394">
                  <c:v>16.5</c:v>
                </c:pt>
                <c:pt idx="395" formatCode="0.0_ ">
                  <c:v>30.5</c:v>
                </c:pt>
                <c:pt idx="396">
                  <c:v>19</c:v>
                </c:pt>
                <c:pt idx="397">
                  <c:v>8.5</c:v>
                </c:pt>
                <c:pt idx="398">
                  <c:v>17.5</c:v>
                </c:pt>
                <c:pt idx="399" formatCode="0.0_ ">
                  <c:v>25.5</c:v>
                </c:pt>
                <c:pt idx="400" formatCode="0.0_);[Red]\(0.0\)">
                  <c:v>18.5</c:v>
                </c:pt>
                <c:pt idx="401">
                  <c:v>27</c:v>
                </c:pt>
                <c:pt idx="402">
                  <c:v>21.5</c:v>
                </c:pt>
                <c:pt idx="403" formatCode="0.0_);[Red]\(0.0\)">
                  <c:v>35</c:v>
                </c:pt>
                <c:pt idx="404">
                  <c:v>9.5</c:v>
                </c:pt>
                <c:pt idx="405" formatCode="0.0_);[Red]\(0.0\)">
                  <c:v>28.5</c:v>
                </c:pt>
                <c:pt idx="406">
                  <c:v>9</c:v>
                </c:pt>
                <c:pt idx="407">
                  <c:v>9.5</c:v>
                </c:pt>
                <c:pt idx="408" formatCode="0.0_ ">
                  <c:v>8</c:v>
                </c:pt>
                <c:pt idx="409" formatCode="0.0_);[Red]\(0.0\)">
                  <c:v>23.5</c:v>
                </c:pt>
                <c:pt idx="410">
                  <c:v>21.5</c:v>
                </c:pt>
                <c:pt idx="411">
                  <c:v>27</c:v>
                </c:pt>
                <c:pt idx="412">
                  <c:v>11</c:v>
                </c:pt>
                <c:pt idx="413">
                  <c:v>8.5</c:v>
                </c:pt>
                <c:pt idx="414">
                  <c:v>7</c:v>
                </c:pt>
                <c:pt idx="415">
                  <c:v>33.5</c:v>
                </c:pt>
                <c:pt idx="416" formatCode="0.0_);[Red]\(0.0\)">
                  <c:v>12.5</c:v>
                </c:pt>
                <c:pt idx="417">
                  <c:v>21</c:v>
                </c:pt>
                <c:pt idx="418" formatCode="0.0_);[Red]\(0.0\)">
                  <c:v>10.5</c:v>
                </c:pt>
                <c:pt idx="419" formatCode="0.0_);[Red]\(0.0\)">
                  <c:v>9.5</c:v>
                </c:pt>
                <c:pt idx="420" formatCode="0.0_ ">
                  <c:v>31.5</c:v>
                </c:pt>
                <c:pt idx="421">
                  <c:v>11</c:v>
                </c:pt>
                <c:pt idx="422" formatCode="0.0_ ">
                  <c:v>20</c:v>
                </c:pt>
                <c:pt idx="423">
                  <c:v>16.5</c:v>
                </c:pt>
                <c:pt idx="424">
                  <c:v>17</c:v>
                </c:pt>
                <c:pt idx="425">
                  <c:v>12.5</c:v>
                </c:pt>
                <c:pt idx="426" formatCode="0.0_ ">
                  <c:v>16.5</c:v>
                </c:pt>
                <c:pt idx="427" formatCode="0.0_ ">
                  <c:v>7.5</c:v>
                </c:pt>
                <c:pt idx="428" formatCode="0.0_ ">
                  <c:v>17.5</c:v>
                </c:pt>
                <c:pt idx="429">
                  <c:v>16</c:v>
                </c:pt>
                <c:pt idx="430">
                  <c:v>19</c:v>
                </c:pt>
                <c:pt idx="431" formatCode="0.0_ ">
                  <c:v>17.5</c:v>
                </c:pt>
                <c:pt idx="432">
                  <c:v>11</c:v>
                </c:pt>
                <c:pt idx="433">
                  <c:v>13.5</c:v>
                </c:pt>
                <c:pt idx="434">
                  <c:v>17.5</c:v>
                </c:pt>
                <c:pt idx="435">
                  <c:v>7.5</c:v>
                </c:pt>
                <c:pt idx="436" formatCode="0.0_ ">
                  <c:v>10</c:v>
                </c:pt>
                <c:pt idx="437">
                  <c:v>10</c:v>
                </c:pt>
                <c:pt idx="438" formatCode="0.0_ ">
                  <c:v>20</c:v>
                </c:pt>
                <c:pt idx="439">
                  <c:v>15.5</c:v>
                </c:pt>
                <c:pt idx="440">
                  <c:v>12</c:v>
                </c:pt>
                <c:pt idx="441">
                  <c:v>19.5</c:v>
                </c:pt>
                <c:pt idx="442">
                  <c:v>24.5</c:v>
                </c:pt>
                <c:pt idx="443" formatCode="0.0_ ">
                  <c:v>13.5</c:v>
                </c:pt>
                <c:pt idx="444" formatCode="0.0_ ">
                  <c:v>16.5</c:v>
                </c:pt>
                <c:pt idx="445">
                  <c:v>7.5</c:v>
                </c:pt>
                <c:pt idx="446">
                  <c:v>11.5</c:v>
                </c:pt>
                <c:pt idx="447">
                  <c:v>4</c:v>
                </c:pt>
                <c:pt idx="448" formatCode="0.0_ ">
                  <c:v>27.5</c:v>
                </c:pt>
                <c:pt idx="449">
                  <c:v>21.5</c:v>
                </c:pt>
                <c:pt idx="450">
                  <c:v>8</c:v>
                </c:pt>
                <c:pt idx="451" formatCode="0.0_ ">
                  <c:v>8.5</c:v>
                </c:pt>
                <c:pt idx="452">
                  <c:v>6.5</c:v>
                </c:pt>
                <c:pt idx="453">
                  <c:v>15</c:v>
                </c:pt>
                <c:pt idx="454">
                  <c:v>13.5</c:v>
                </c:pt>
                <c:pt idx="455">
                  <c:v>20.5</c:v>
                </c:pt>
                <c:pt idx="456">
                  <c:v>23.5</c:v>
                </c:pt>
                <c:pt idx="457">
                  <c:v>10.5</c:v>
                </c:pt>
                <c:pt idx="458">
                  <c:v>9</c:v>
                </c:pt>
                <c:pt idx="459">
                  <c:v>25</c:v>
                </c:pt>
                <c:pt idx="460">
                  <c:v>10.5</c:v>
                </c:pt>
                <c:pt idx="461">
                  <c:v>9.5</c:v>
                </c:pt>
                <c:pt idx="462" formatCode="0.0_ ">
                  <c:v>20</c:v>
                </c:pt>
                <c:pt idx="463">
                  <c:v>12.5</c:v>
                </c:pt>
                <c:pt idx="464">
                  <c:v>29</c:v>
                </c:pt>
                <c:pt idx="465" formatCode="0.0_ ">
                  <c:v>15.5</c:v>
                </c:pt>
                <c:pt idx="466">
                  <c:v>15.5</c:v>
                </c:pt>
                <c:pt idx="467">
                  <c:v>13.5</c:v>
                </c:pt>
                <c:pt idx="468" formatCode="0.0_ ">
                  <c:v>31</c:v>
                </c:pt>
                <c:pt idx="469">
                  <c:v>30</c:v>
                </c:pt>
                <c:pt idx="470">
                  <c:v>22</c:v>
                </c:pt>
                <c:pt idx="471">
                  <c:v>9</c:v>
                </c:pt>
                <c:pt idx="472">
                  <c:v>5</c:v>
                </c:pt>
                <c:pt idx="473">
                  <c:v>5.5</c:v>
                </c:pt>
                <c:pt idx="474">
                  <c:v>9</c:v>
                </c:pt>
                <c:pt idx="475">
                  <c:v>8.5</c:v>
                </c:pt>
                <c:pt idx="476">
                  <c:v>12</c:v>
                </c:pt>
                <c:pt idx="477">
                  <c:v>17.5</c:v>
                </c:pt>
                <c:pt idx="478">
                  <c:v>8</c:v>
                </c:pt>
                <c:pt idx="479" formatCode="0.0_ ">
                  <c:v>23</c:v>
                </c:pt>
                <c:pt idx="480">
                  <c:v>18.5</c:v>
                </c:pt>
                <c:pt idx="481">
                  <c:v>8.5</c:v>
                </c:pt>
                <c:pt idx="482">
                  <c:v>11</c:v>
                </c:pt>
                <c:pt idx="483">
                  <c:v>9</c:v>
                </c:pt>
                <c:pt idx="484">
                  <c:v>35</c:v>
                </c:pt>
                <c:pt idx="485">
                  <c:v>12.5</c:v>
                </c:pt>
                <c:pt idx="486" formatCode="0.0_ ">
                  <c:v>16.5</c:v>
                </c:pt>
                <c:pt idx="487">
                  <c:v>24</c:v>
                </c:pt>
                <c:pt idx="488">
                  <c:v>11</c:v>
                </c:pt>
                <c:pt idx="489">
                  <c:v>25.5</c:v>
                </c:pt>
                <c:pt idx="490">
                  <c:v>24.5</c:v>
                </c:pt>
                <c:pt idx="491">
                  <c:v>16</c:v>
                </c:pt>
                <c:pt idx="492" formatCode="0.0_ ">
                  <c:v>18.5</c:v>
                </c:pt>
                <c:pt idx="493" formatCode="0.0_ ">
                  <c:v>11.5</c:v>
                </c:pt>
                <c:pt idx="494">
                  <c:v>14</c:v>
                </c:pt>
                <c:pt idx="495" formatCode="0.0_ ">
                  <c:v>14.5</c:v>
                </c:pt>
                <c:pt idx="496" formatCode="0.0_ ">
                  <c:v>19.5</c:v>
                </c:pt>
                <c:pt idx="497" formatCode="0.0_);[Red]\(0.0\)">
                  <c:v>15</c:v>
                </c:pt>
                <c:pt idx="498">
                  <c:v>19.5</c:v>
                </c:pt>
                <c:pt idx="499">
                  <c:v>14.5</c:v>
                </c:pt>
                <c:pt idx="500">
                  <c:v>16</c:v>
                </c:pt>
                <c:pt idx="501">
                  <c:v>17.5</c:v>
                </c:pt>
                <c:pt idx="502">
                  <c:v>32.5</c:v>
                </c:pt>
                <c:pt idx="503">
                  <c:v>13.5</c:v>
                </c:pt>
                <c:pt idx="504">
                  <c:v>15</c:v>
                </c:pt>
                <c:pt idx="505">
                  <c:v>11</c:v>
                </c:pt>
                <c:pt idx="506">
                  <c:v>20.5</c:v>
                </c:pt>
                <c:pt idx="507" formatCode="0.0_ ">
                  <c:v>9</c:v>
                </c:pt>
                <c:pt idx="508">
                  <c:v>21</c:v>
                </c:pt>
                <c:pt idx="509">
                  <c:v>24.5</c:v>
                </c:pt>
                <c:pt idx="510">
                  <c:v>16</c:v>
                </c:pt>
                <c:pt idx="511" formatCode="0.0_ ">
                  <c:v>6.5</c:v>
                </c:pt>
                <c:pt idx="512">
                  <c:v>38.5</c:v>
                </c:pt>
                <c:pt idx="513">
                  <c:v>7</c:v>
                </c:pt>
                <c:pt idx="514">
                  <c:v>21</c:v>
                </c:pt>
                <c:pt idx="515" formatCode="0.0_ ">
                  <c:v>13</c:v>
                </c:pt>
                <c:pt idx="516">
                  <c:v>18</c:v>
                </c:pt>
                <c:pt idx="517">
                  <c:v>9.5</c:v>
                </c:pt>
                <c:pt idx="518">
                  <c:v>7.5</c:v>
                </c:pt>
                <c:pt idx="519">
                  <c:v>16.5</c:v>
                </c:pt>
                <c:pt idx="520">
                  <c:v>19.5</c:v>
                </c:pt>
                <c:pt idx="521">
                  <c:v>10</c:v>
                </c:pt>
                <c:pt idx="522">
                  <c:v>11.5</c:v>
                </c:pt>
                <c:pt idx="523">
                  <c:v>18</c:v>
                </c:pt>
                <c:pt idx="524" formatCode="0.0_ ">
                  <c:v>21.5</c:v>
                </c:pt>
                <c:pt idx="525">
                  <c:v>24</c:v>
                </c:pt>
                <c:pt idx="526" formatCode="0.0_);[Red]\(0.0\)">
                  <c:v>12</c:v>
                </c:pt>
                <c:pt idx="527">
                  <c:v>11.5</c:v>
                </c:pt>
                <c:pt idx="528">
                  <c:v>26</c:v>
                </c:pt>
                <c:pt idx="529" formatCode="0.0_ ">
                  <c:v>20.5</c:v>
                </c:pt>
                <c:pt idx="530" formatCode="0.0_ ">
                  <c:v>22.5</c:v>
                </c:pt>
                <c:pt idx="531" formatCode="0.0_ ">
                  <c:v>19.5</c:v>
                </c:pt>
                <c:pt idx="532" formatCode="0.0_ ">
                  <c:v>14</c:v>
                </c:pt>
                <c:pt idx="533">
                  <c:v>5</c:v>
                </c:pt>
                <c:pt idx="534">
                  <c:v>13.5</c:v>
                </c:pt>
                <c:pt idx="535">
                  <c:v>10</c:v>
                </c:pt>
                <c:pt idx="536">
                  <c:v>17.5</c:v>
                </c:pt>
                <c:pt idx="537" formatCode="0.0_);[Red]\(0.0\)">
                  <c:v>18</c:v>
                </c:pt>
                <c:pt idx="538">
                  <c:v>15.5</c:v>
                </c:pt>
                <c:pt idx="539">
                  <c:v>13.5</c:v>
                </c:pt>
                <c:pt idx="540">
                  <c:v>14.5</c:v>
                </c:pt>
                <c:pt idx="541" formatCode="0.0_);[Red]\(0.0\)">
                  <c:v>22.5</c:v>
                </c:pt>
                <c:pt idx="542" formatCode="0.0_);[Red]\(0.0\)">
                  <c:v>29</c:v>
                </c:pt>
                <c:pt idx="543">
                  <c:v>22.5</c:v>
                </c:pt>
                <c:pt idx="544">
                  <c:v>11.5</c:v>
                </c:pt>
                <c:pt idx="545">
                  <c:v>17</c:v>
                </c:pt>
                <c:pt idx="546">
                  <c:v>26</c:v>
                </c:pt>
                <c:pt idx="547">
                  <c:v>16</c:v>
                </c:pt>
                <c:pt idx="548" formatCode="0.0_);[Red]\(0.0\)">
                  <c:v>9</c:v>
                </c:pt>
                <c:pt idx="549" formatCode="0.0_);[Red]\(0.0\)">
                  <c:v>22</c:v>
                </c:pt>
                <c:pt idx="550">
                  <c:v>13.5</c:v>
                </c:pt>
                <c:pt idx="551">
                  <c:v>41.5</c:v>
                </c:pt>
                <c:pt idx="552">
                  <c:v>16</c:v>
                </c:pt>
                <c:pt idx="553">
                  <c:v>24.5</c:v>
                </c:pt>
                <c:pt idx="554">
                  <c:v>23</c:v>
                </c:pt>
                <c:pt idx="555">
                  <c:v>17</c:v>
                </c:pt>
                <c:pt idx="556" formatCode="0.0_ ">
                  <c:v>22.5</c:v>
                </c:pt>
                <c:pt idx="557">
                  <c:v>27</c:v>
                </c:pt>
                <c:pt idx="558">
                  <c:v>13</c:v>
                </c:pt>
                <c:pt idx="559" formatCode="0.0_ ">
                  <c:v>8.5</c:v>
                </c:pt>
                <c:pt idx="560">
                  <c:v>8.5</c:v>
                </c:pt>
                <c:pt idx="561">
                  <c:v>6</c:v>
                </c:pt>
                <c:pt idx="562">
                  <c:v>15.5</c:v>
                </c:pt>
                <c:pt idx="563">
                  <c:v>15</c:v>
                </c:pt>
                <c:pt idx="564">
                  <c:v>16.5</c:v>
                </c:pt>
                <c:pt idx="565" formatCode="0.0_);[Red]\(0.0\)">
                  <c:v>31</c:v>
                </c:pt>
                <c:pt idx="566">
                  <c:v>16.5</c:v>
                </c:pt>
                <c:pt idx="567">
                  <c:v>17</c:v>
                </c:pt>
                <c:pt idx="568" formatCode="0.0_ ">
                  <c:v>9.5</c:v>
                </c:pt>
                <c:pt idx="569">
                  <c:v>21.5</c:v>
                </c:pt>
                <c:pt idx="570">
                  <c:v>22</c:v>
                </c:pt>
                <c:pt idx="571" formatCode="0.0_);[Red]\(0.0\)">
                  <c:v>13</c:v>
                </c:pt>
                <c:pt idx="572">
                  <c:v>4.5</c:v>
                </c:pt>
                <c:pt idx="573">
                  <c:v>39</c:v>
                </c:pt>
                <c:pt idx="574">
                  <c:v>15</c:v>
                </c:pt>
                <c:pt idx="575" formatCode="0.0_ ">
                  <c:v>12</c:v>
                </c:pt>
                <c:pt idx="576">
                  <c:v>20.5</c:v>
                </c:pt>
                <c:pt idx="577">
                  <c:v>13.5</c:v>
                </c:pt>
                <c:pt idx="578" formatCode="0.0_ ">
                  <c:v>10.5</c:v>
                </c:pt>
                <c:pt idx="579">
                  <c:v>15</c:v>
                </c:pt>
                <c:pt idx="580" formatCode="0.0_);[Red]\(0.0\)">
                  <c:v>15.5</c:v>
                </c:pt>
                <c:pt idx="581">
                  <c:v>18</c:v>
                </c:pt>
                <c:pt idx="582">
                  <c:v>10.5</c:v>
                </c:pt>
                <c:pt idx="583">
                  <c:v>25</c:v>
                </c:pt>
                <c:pt idx="584">
                  <c:v>15.5</c:v>
                </c:pt>
                <c:pt idx="585">
                  <c:v>18</c:v>
                </c:pt>
                <c:pt idx="586">
                  <c:v>25.5</c:v>
                </c:pt>
                <c:pt idx="587" formatCode="0.0_ ">
                  <c:v>28</c:v>
                </c:pt>
                <c:pt idx="588" formatCode="0.0_ ">
                  <c:v>11</c:v>
                </c:pt>
                <c:pt idx="589" formatCode="0.0_ ">
                  <c:v>6.5</c:v>
                </c:pt>
                <c:pt idx="590">
                  <c:v>16.5</c:v>
                </c:pt>
                <c:pt idx="591">
                  <c:v>19.5</c:v>
                </c:pt>
                <c:pt idx="592">
                  <c:v>23.5</c:v>
                </c:pt>
                <c:pt idx="593" formatCode="0.0_ ">
                  <c:v>15.5</c:v>
                </c:pt>
                <c:pt idx="594" formatCode="0.0_ ">
                  <c:v>10</c:v>
                </c:pt>
                <c:pt idx="595">
                  <c:v>25</c:v>
                </c:pt>
                <c:pt idx="596" formatCode="0.0_ ">
                  <c:v>12.5</c:v>
                </c:pt>
                <c:pt idx="597">
                  <c:v>21</c:v>
                </c:pt>
                <c:pt idx="598">
                  <c:v>12.5</c:v>
                </c:pt>
                <c:pt idx="599">
                  <c:v>6</c:v>
                </c:pt>
                <c:pt idx="600">
                  <c:v>11.5</c:v>
                </c:pt>
                <c:pt idx="601">
                  <c:v>11.5</c:v>
                </c:pt>
                <c:pt idx="602">
                  <c:v>14</c:v>
                </c:pt>
                <c:pt idx="603">
                  <c:v>30.5</c:v>
                </c:pt>
                <c:pt idx="604">
                  <c:v>13.5</c:v>
                </c:pt>
                <c:pt idx="605" formatCode="0.0_ ">
                  <c:v>26</c:v>
                </c:pt>
                <c:pt idx="606" formatCode="0.0_ ">
                  <c:v>11.5</c:v>
                </c:pt>
                <c:pt idx="607">
                  <c:v>12</c:v>
                </c:pt>
                <c:pt idx="608">
                  <c:v>28.5</c:v>
                </c:pt>
                <c:pt idx="609" formatCode="0.0_ ">
                  <c:v>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D17-46E6-9B99-683EDE42CC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1993472"/>
        <c:axId val="1775702144"/>
      </c:scatterChart>
      <c:valAx>
        <c:axId val="1341993472"/>
        <c:scaling>
          <c:orientation val="minMax"/>
          <c:max val="100"/>
          <c:min val="15"/>
        </c:scaling>
        <c:delete val="0"/>
        <c:axPos val="b"/>
        <c:numFmt formatCode="0_);[Red]\(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775702144"/>
        <c:crosses val="autoZero"/>
        <c:crossBetween val="midCat"/>
      </c:valAx>
      <c:valAx>
        <c:axId val="1775702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341993472"/>
        <c:crosses val="autoZero"/>
        <c:crossBetween val="midCat"/>
        <c:majorUnit val="1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u="none" strike="noStrike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Age-MPT </a:t>
            </a: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R= 0.01 p=0.94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6.2392460263072692E-2"/>
          <c:y val="0.16712962962962963"/>
          <c:w val="0.81349780140575445"/>
          <c:h val="0.731890492855059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5.5338290207946644E-2"/>
                  <c:y val="-7.2192694663167106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会社員事務'!$I$3:$I$98</c:f>
              <c:numCache>
                <c:formatCode>General</c:formatCode>
                <c:ptCount val="96"/>
                <c:pt idx="0" formatCode="0_);[Red]\(0\)">
                  <c:v>59</c:v>
                </c:pt>
                <c:pt idx="1">
                  <c:v>47</c:v>
                </c:pt>
                <c:pt idx="2" formatCode="0_);[Red]\(0\)">
                  <c:v>75</c:v>
                </c:pt>
                <c:pt idx="3" formatCode="0_);[Red]\(0\)">
                  <c:v>61</c:v>
                </c:pt>
                <c:pt idx="4" formatCode="0_);[Red]\(0\)">
                  <c:v>77</c:v>
                </c:pt>
                <c:pt idx="5" formatCode="0_);[Red]\(0\)">
                  <c:v>71</c:v>
                </c:pt>
                <c:pt idx="6" formatCode="0_);[Red]\(0\)">
                  <c:v>48</c:v>
                </c:pt>
                <c:pt idx="7" formatCode="0_);[Red]\(0\)">
                  <c:v>48</c:v>
                </c:pt>
                <c:pt idx="8" formatCode="0_);[Red]\(0\)">
                  <c:v>58</c:v>
                </c:pt>
                <c:pt idx="9" formatCode="0_);[Red]\(0\)">
                  <c:v>60</c:v>
                </c:pt>
                <c:pt idx="10" formatCode="0_);[Red]\(0\)">
                  <c:v>62</c:v>
                </c:pt>
                <c:pt idx="11" formatCode="0_);[Red]\(0\)">
                  <c:v>71</c:v>
                </c:pt>
                <c:pt idx="12" formatCode="0_);[Red]\(0\)">
                  <c:v>60</c:v>
                </c:pt>
                <c:pt idx="13" formatCode="0_);[Red]\(0\)">
                  <c:v>56</c:v>
                </c:pt>
                <c:pt idx="14" formatCode="0_);[Red]\(0\)">
                  <c:v>30</c:v>
                </c:pt>
                <c:pt idx="15" formatCode="0_);[Red]\(0\)">
                  <c:v>58</c:v>
                </c:pt>
                <c:pt idx="16" formatCode="0_);[Red]\(0\)">
                  <c:v>58</c:v>
                </c:pt>
                <c:pt idx="17" formatCode="0_);[Red]\(0\)">
                  <c:v>71</c:v>
                </c:pt>
                <c:pt idx="18" formatCode="0_);[Red]\(0\)">
                  <c:v>60</c:v>
                </c:pt>
                <c:pt idx="19" formatCode="0_);[Red]\(0\)">
                  <c:v>61</c:v>
                </c:pt>
                <c:pt idx="20" formatCode="0_);[Red]\(0\)">
                  <c:v>60</c:v>
                </c:pt>
                <c:pt idx="21" formatCode="0_);[Red]\(0\)">
                  <c:v>63</c:v>
                </c:pt>
                <c:pt idx="22" formatCode="0_);[Red]\(0\)">
                  <c:v>63</c:v>
                </c:pt>
                <c:pt idx="23" formatCode="0_);[Red]\(0\)">
                  <c:v>44</c:v>
                </c:pt>
                <c:pt idx="24">
                  <c:v>62</c:v>
                </c:pt>
                <c:pt idx="25">
                  <c:v>29</c:v>
                </c:pt>
                <c:pt idx="26" formatCode="0_);[Red]\(0\)">
                  <c:v>25</c:v>
                </c:pt>
                <c:pt idx="27" formatCode="0_);[Red]\(0\)">
                  <c:v>64</c:v>
                </c:pt>
                <c:pt idx="28" formatCode="0_);[Red]\(0\)">
                  <c:v>65</c:v>
                </c:pt>
                <c:pt idx="29" formatCode="0_);[Red]\(0\)">
                  <c:v>60</c:v>
                </c:pt>
                <c:pt idx="30" formatCode="0_);[Red]\(0\)">
                  <c:v>58</c:v>
                </c:pt>
                <c:pt idx="31" formatCode="0_);[Red]\(0\)">
                  <c:v>63</c:v>
                </c:pt>
                <c:pt idx="32" formatCode="0_);[Red]\(0\)">
                  <c:v>48</c:v>
                </c:pt>
                <c:pt idx="33" formatCode="0_);[Red]\(0\)">
                  <c:v>31</c:v>
                </c:pt>
                <c:pt idx="34" formatCode="0_);[Red]\(0\)">
                  <c:v>64</c:v>
                </c:pt>
                <c:pt idx="35" formatCode="0_);[Red]\(0\)">
                  <c:v>36</c:v>
                </c:pt>
                <c:pt idx="36" formatCode="0_);[Red]\(0\)">
                  <c:v>32</c:v>
                </c:pt>
                <c:pt idx="37" formatCode="0_);[Red]\(0\)">
                  <c:v>69</c:v>
                </c:pt>
                <c:pt idx="38" formatCode="0_);[Red]\(0\)">
                  <c:v>49</c:v>
                </c:pt>
                <c:pt idx="39" formatCode="0_);[Red]\(0\)">
                  <c:v>47</c:v>
                </c:pt>
                <c:pt idx="40" formatCode="0_);[Red]\(0\)">
                  <c:v>61</c:v>
                </c:pt>
                <c:pt idx="41" formatCode="0_);[Red]\(0\)">
                  <c:v>74</c:v>
                </c:pt>
                <c:pt idx="42" formatCode="0_);[Red]\(0\)">
                  <c:v>52</c:v>
                </c:pt>
                <c:pt idx="43" formatCode="0_);[Red]\(0\)">
                  <c:v>63</c:v>
                </c:pt>
                <c:pt idx="44" formatCode="0_);[Red]\(0\)">
                  <c:v>43</c:v>
                </c:pt>
                <c:pt idx="45" formatCode="0_);[Red]\(0\)">
                  <c:v>34</c:v>
                </c:pt>
                <c:pt idx="46" formatCode="0_);[Red]\(0\)">
                  <c:v>46</c:v>
                </c:pt>
                <c:pt idx="47" formatCode="0_);[Red]\(0\)">
                  <c:v>65</c:v>
                </c:pt>
                <c:pt idx="48" formatCode="0_);[Red]\(0\)">
                  <c:v>72</c:v>
                </c:pt>
                <c:pt idx="49" formatCode="0_);[Red]\(0\)">
                  <c:v>74</c:v>
                </c:pt>
                <c:pt idx="50" formatCode="0_);[Red]\(0\)">
                  <c:v>61</c:v>
                </c:pt>
                <c:pt idx="51" formatCode="0_);[Red]\(0\)">
                  <c:v>64</c:v>
                </c:pt>
                <c:pt idx="52" formatCode="0_);[Red]\(0\)">
                  <c:v>56</c:v>
                </c:pt>
                <c:pt idx="53" formatCode="0_);[Red]\(0\)">
                  <c:v>49</c:v>
                </c:pt>
                <c:pt idx="54" formatCode="0_);[Red]\(0\)">
                  <c:v>41</c:v>
                </c:pt>
                <c:pt idx="55" formatCode="0_);[Red]\(0\)">
                  <c:v>58</c:v>
                </c:pt>
                <c:pt idx="56" formatCode="0_);[Red]\(0\)">
                  <c:v>35</c:v>
                </c:pt>
                <c:pt idx="57" formatCode="0_);[Red]\(0\)">
                  <c:v>35</c:v>
                </c:pt>
                <c:pt idx="58" formatCode="0_);[Red]\(0\)">
                  <c:v>62</c:v>
                </c:pt>
                <c:pt idx="59" formatCode="0_);[Red]\(0\)">
                  <c:v>77</c:v>
                </c:pt>
                <c:pt idx="60" formatCode="0_);[Red]\(0\)">
                  <c:v>53</c:v>
                </c:pt>
                <c:pt idx="61" formatCode="0_);[Red]\(0\)">
                  <c:v>31</c:v>
                </c:pt>
                <c:pt idx="62" formatCode="0_);[Red]\(0\)">
                  <c:v>41</c:v>
                </c:pt>
                <c:pt idx="63" formatCode="0_);[Red]\(0\)">
                  <c:v>65</c:v>
                </c:pt>
                <c:pt idx="64" formatCode="0_);[Red]\(0\)">
                  <c:v>66</c:v>
                </c:pt>
                <c:pt idx="65" formatCode="0_);[Red]\(0\)">
                  <c:v>33</c:v>
                </c:pt>
                <c:pt idx="66" formatCode="0_);[Red]\(0\)">
                  <c:v>52</c:v>
                </c:pt>
                <c:pt idx="67" formatCode="0_);[Red]\(0\)">
                  <c:v>56</c:v>
                </c:pt>
                <c:pt idx="68" formatCode="0_);[Red]\(0\)">
                  <c:v>26</c:v>
                </c:pt>
                <c:pt idx="69" formatCode="0_);[Red]\(0\)">
                  <c:v>50</c:v>
                </c:pt>
                <c:pt idx="70" formatCode="0_);[Red]\(0\)">
                  <c:v>66</c:v>
                </c:pt>
                <c:pt idx="71" formatCode="0_);[Red]\(0\)">
                  <c:v>56</c:v>
                </c:pt>
                <c:pt idx="72" formatCode="0_);[Red]\(0\)">
                  <c:v>65</c:v>
                </c:pt>
                <c:pt idx="73" formatCode="0_);[Red]\(0\)">
                  <c:v>54</c:v>
                </c:pt>
                <c:pt idx="74" formatCode="0_);[Red]\(0\)">
                  <c:v>52</c:v>
                </c:pt>
                <c:pt idx="75" formatCode="0_);[Red]\(0\)">
                  <c:v>63</c:v>
                </c:pt>
                <c:pt idx="76" formatCode="0_);[Red]\(0\)">
                  <c:v>37</c:v>
                </c:pt>
                <c:pt idx="77" formatCode="0_);[Red]\(0\)">
                  <c:v>56</c:v>
                </c:pt>
                <c:pt idx="78" formatCode="0_);[Red]\(0\)">
                  <c:v>59</c:v>
                </c:pt>
                <c:pt idx="79" formatCode="0_);[Red]\(0\)">
                  <c:v>76</c:v>
                </c:pt>
                <c:pt idx="80" formatCode="0_);[Red]\(0\)">
                  <c:v>35</c:v>
                </c:pt>
                <c:pt idx="81" formatCode="0_);[Red]\(0\)">
                  <c:v>53</c:v>
                </c:pt>
                <c:pt idx="82">
                  <c:v>56</c:v>
                </c:pt>
                <c:pt idx="83">
                  <c:v>64</c:v>
                </c:pt>
                <c:pt idx="84">
                  <c:v>61</c:v>
                </c:pt>
                <c:pt idx="85" formatCode="0_);[Red]\(0\)">
                  <c:v>62</c:v>
                </c:pt>
                <c:pt idx="86" formatCode="0_);[Red]\(0\)">
                  <c:v>37</c:v>
                </c:pt>
                <c:pt idx="87" formatCode="0_);[Red]\(0\)">
                  <c:v>48</c:v>
                </c:pt>
                <c:pt idx="88" formatCode="0_);[Red]\(0\)">
                  <c:v>29</c:v>
                </c:pt>
                <c:pt idx="89" formatCode="0_);[Red]\(0\)">
                  <c:v>41</c:v>
                </c:pt>
                <c:pt idx="90" formatCode="0_);[Red]\(0\)">
                  <c:v>60</c:v>
                </c:pt>
                <c:pt idx="91" formatCode="0_);[Red]\(0\)">
                  <c:v>28</c:v>
                </c:pt>
                <c:pt idx="92" formatCode="0_);[Red]\(0\)">
                  <c:v>49</c:v>
                </c:pt>
                <c:pt idx="93" formatCode="0_);[Red]\(0\)">
                  <c:v>79</c:v>
                </c:pt>
                <c:pt idx="94" formatCode="0_);[Red]\(0\)">
                  <c:v>61</c:v>
                </c:pt>
                <c:pt idx="95" formatCode="0_);[Red]\(0\)">
                  <c:v>58</c:v>
                </c:pt>
              </c:numCache>
            </c:numRef>
          </c:xVal>
          <c:yVal>
            <c:numRef>
              <c:f>'計算　会社員事務'!$J$3:$J$98</c:f>
              <c:numCache>
                <c:formatCode>General</c:formatCode>
                <c:ptCount val="96"/>
                <c:pt idx="0">
                  <c:v>15</c:v>
                </c:pt>
                <c:pt idx="1">
                  <c:v>11.5</c:v>
                </c:pt>
                <c:pt idx="2">
                  <c:v>17</c:v>
                </c:pt>
                <c:pt idx="3">
                  <c:v>12</c:v>
                </c:pt>
                <c:pt idx="4">
                  <c:v>14.5</c:v>
                </c:pt>
                <c:pt idx="5" formatCode="0.0_ ">
                  <c:v>12</c:v>
                </c:pt>
                <c:pt idx="6">
                  <c:v>21</c:v>
                </c:pt>
                <c:pt idx="7">
                  <c:v>17</c:v>
                </c:pt>
                <c:pt idx="8">
                  <c:v>24</c:v>
                </c:pt>
                <c:pt idx="9" formatCode="0.0_);[Red]\(0.0\)">
                  <c:v>18</c:v>
                </c:pt>
                <c:pt idx="10">
                  <c:v>16.5</c:v>
                </c:pt>
                <c:pt idx="11">
                  <c:v>11</c:v>
                </c:pt>
                <c:pt idx="12">
                  <c:v>18</c:v>
                </c:pt>
                <c:pt idx="13" formatCode="0.0_ ">
                  <c:v>15.5</c:v>
                </c:pt>
                <c:pt idx="14">
                  <c:v>31</c:v>
                </c:pt>
                <c:pt idx="15">
                  <c:v>15.5</c:v>
                </c:pt>
                <c:pt idx="16">
                  <c:v>25.5</c:v>
                </c:pt>
                <c:pt idx="17" formatCode="0.0_ ">
                  <c:v>18.5</c:v>
                </c:pt>
                <c:pt idx="18">
                  <c:v>10.5</c:v>
                </c:pt>
                <c:pt idx="19" formatCode="0.0_ ">
                  <c:v>13.5</c:v>
                </c:pt>
                <c:pt idx="20">
                  <c:v>29</c:v>
                </c:pt>
                <c:pt idx="21">
                  <c:v>26.5</c:v>
                </c:pt>
                <c:pt idx="22">
                  <c:v>21</c:v>
                </c:pt>
                <c:pt idx="23">
                  <c:v>28</c:v>
                </c:pt>
                <c:pt idx="24">
                  <c:v>18</c:v>
                </c:pt>
                <c:pt idx="25">
                  <c:v>31.5</c:v>
                </c:pt>
                <c:pt idx="26" formatCode="0.0_ ">
                  <c:v>20.5</c:v>
                </c:pt>
                <c:pt idx="27" formatCode="0.0_);[Red]\(0.0\)">
                  <c:v>16</c:v>
                </c:pt>
                <c:pt idx="28">
                  <c:v>31</c:v>
                </c:pt>
                <c:pt idx="29">
                  <c:v>19.5</c:v>
                </c:pt>
                <c:pt idx="30">
                  <c:v>26.5</c:v>
                </c:pt>
                <c:pt idx="31">
                  <c:v>17.5</c:v>
                </c:pt>
                <c:pt idx="32" formatCode="0.0_ ">
                  <c:v>15</c:v>
                </c:pt>
                <c:pt idx="33">
                  <c:v>11</c:v>
                </c:pt>
                <c:pt idx="34">
                  <c:v>13</c:v>
                </c:pt>
                <c:pt idx="35">
                  <c:v>13.5</c:v>
                </c:pt>
                <c:pt idx="36">
                  <c:v>13.5</c:v>
                </c:pt>
                <c:pt idx="37">
                  <c:v>15</c:v>
                </c:pt>
                <c:pt idx="38" formatCode="0.0_ ">
                  <c:v>16</c:v>
                </c:pt>
                <c:pt idx="39">
                  <c:v>12.5</c:v>
                </c:pt>
                <c:pt idx="40">
                  <c:v>30</c:v>
                </c:pt>
                <c:pt idx="41" formatCode="0.0_ ">
                  <c:v>8</c:v>
                </c:pt>
                <c:pt idx="42" formatCode="0.0_ ">
                  <c:v>7.5</c:v>
                </c:pt>
                <c:pt idx="43">
                  <c:v>24.5</c:v>
                </c:pt>
                <c:pt idx="44">
                  <c:v>14</c:v>
                </c:pt>
                <c:pt idx="45">
                  <c:v>14.5</c:v>
                </c:pt>
                <c:pt idx="46">
                  <c:v>19</c:v>
                </c:pt>
                <c:pt idx="47">
                  <c:v>19</c:v>
                </c:pt>
                <c:pt idx="48" formatCode="0.0_ ">
                  <c:v>26.5</c:v>
                </c:pt>
                <c:pt idx="49" formatCode="0.0_);[Red]\(0.0\)">
                  <c:v>13.5</c:v>
                </c:pt>
                <c:pt idx="50">
                  <c:v>19.5</c:v>
                </c:pt>
                <c:pt idx="51" formatCode="0.0_ ">
                  <c:v>16</c:v>
                </c:pt>
                <c:pt idx="52" formatCode="0.0_ ">
                  <c:v>25</c:v>
                </c:pt>
                <c:pt idx="53" formatCode="0.0_ ">
                  <c:v>26</c:v>
                </c:pt>
                <c:pt idx="54">
                  <c:v>8.5</c:v>
                </c:pt>
                <c:pt idx="55">
                  <c:v>17</c:v>
                </c:pt>
                <c:pt idx="56">
                  <c:v>11</c:v>
                </c:pt>
                <c:pt idx="57" formatCode="0.0_);[Red]\(0.0\)">
                  <c:v>32</c:v>
                </c:pt>
                <c:pt idx="58">
                  <c:v>31</c:v>
                </c:pt>
                <c:pt idx="59">
                  <c:v>36.5</c:v>
                </c:pt>
                <c:pt idx="60">
                  <c:v>18</c:v>
                </c:pt>
                <c:pt idx="61">
                  <c:v>18.5</c:v>
                </c:pt>
                <c:pt idx="62">
                  <c:v>22.5</c:v>
                </c:pt>
                <c:pt idx="63">
                  <c:v>16.5</c:v>
                </c:pt>
                <c:pt idx="64" formatCode="0.0_);[Red]\(0.0\)">
                  <c:v>35</c:v>
                </c:pt>
                <c:pt idx="65">
                  <c:v>8.5</c:v>
                </c:pt>
                <c:pt idx="66">
                  <c:v>33.5</c:v>
                </c:pt>
                <c:pt idx="67" formatCode="0.0_);[Red]\(0.0\)">
                  <c:v>12.5</c:v>
                </c:pt>
                <c:pt idx="68">
                  <c:v>21</c:v>
                </c:pt>
                <c:pt idx="69">
                  <c:v>11</c:v>
                </c:pt>
                <c:pt idx="70" formatCode="0.0_ ">
                  <c:v>10</c:v>
                </c:pt>
                <c:pt idx="71">
                  <c:v>15.5</c:v>
                </c:pt>
                <c:pt idx="72" formatCode="0.0_ ">
                  <c:v>20</c:v>
                </c:pt>
                <c:pt idx="73">
                  <c:v>29</c:v>
                </c:pt>
                <c:pt idx="74" formatCode="0.0_ ">
                  <c:v>15.5</c:v>
                </c:pt>
                <c:pt idx="75">
                  <c:v>15.5</c:v>
                </c:pt>
                <c:pt idx="76" formatCode="0.0_ ">
                  <c:v>31</c:v>
                </c:pt>
                <c:pt idx="77">
                  <c:v>11</c:v>
                </c:pt>
                <c:pt idx="78">
                  <c:v>24.5</c:v>
                </c:pt>
                <c:pt idx="79" formatCode="0.0_ ">
                  <c:v>11.5</c:v>
                </c:pt>
                <c:pt idx="80" formatCode="0.0_);[Red]\(0.0\)">
                  <c:v>15</c:v>
                </c:pt>
                <c:pt idx="81">
                  <c:v>11</c:v>
                </c:pt>
                <c:pt idx="82">
                  <c:v>20.5</c:v>
                </c:pt>
                <c:pt idx="83">
                  <c:v>24.5</c:v>
                </c:pt>
                <c:pt idx="84">
                  <c:v>7</c:v>
                </c:pt>
                <c:pt idx="85" formatCode="0.0_ ">
                  <c:v>22.5</c:v>
                </c:pt>
                <c:pt idx="86">
                  <c:v>14.5</c:v>
                </c:pt>
                <c:pt idx="87" formatCode="0.0_);[Red]\(0.0\)">
                  <c:v>9</c:v>
                </c:pt>
                <c:pt idx="88">
                  <c:v>16</c:v>
                </c:pt>
                <c:pt idx="89">
                  <c:v>23</c:v>
                </c:pt>
                <c:pt idx="90" formatCode="0.0_ ">
                  <c:v>8.5</c:v>
                </c:pt>
                <c:pt idx="91">
                  <c:v>8.5</c:v>
                </c:pt>
                <c:pt idx="92">
                  <c:v>17</c:v>
                </c:pt>
                <c:pt idx="93" formatCode="0.0_);[Red]\(0.0\)">
                  <c:v>13</c:v>
                </c:pt>
                <c:pt idx="94" formatCode="0.0_ ">
                  <c:v>10.5</c:v>
                </c:pt>
                <c:pt idx="95" formatCode="0.0_ ">
                  <c:v>26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2DC-45D4-82EC-E53088AB6D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5723727"/>
        <c:axId val="1083617743"/>
      </c:scatterChart>
      <c:valAx>
        <c:axId val="995723727"/>
        <c:scaling>
          <c:orientation val="minMax"/>
          <c:max val="80"/>
          <c:min val="20"/>
        </c:scaling>
        <c:delete val="0"/>
        <c:axPos val="b"/>
        <c:numFmt formatCode="0_);[Red]\(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083617743"/>
        <c:crosses val="autoZero"/>
        <c:crossBetween val="midCat"/>
      </c:valAx>
      <c:valAx>
        <c:axId val="10836177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995723727"/>
        <c:crosses val="autoZero"/>
        <c:crossBetween val="midCat"/>
        <c:majorUnit val="10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ja-JP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u="none" strike="noStrike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Age-VHI </a:t>
            </a: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R= -0.28 p&lt;0.01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lang="ja-JP"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7.7749703814025309E-2"/>
          <c:y val="0.16712962962962963"/>
          <c:w val="0.79398339587624134"/>
          <c:h val="0.731890492855059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6.1195926303833047E-2"/>
                  <c:y val="-0.157999052201808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会社員事務'!$L$3:$L$98</c:f>
              <c:numCache>
                <c:formatCode>General</c:formatCode>
                <c:ptCount val="96"/>
                <c:pt idx="0" formatCode="0_);[Red]\(0\)">
                  <c:v>59</c:v>
                </c:pt>
                <c:pt idx="1">
                  <c:v>47</c:v>
                </c:pt>
                <c:pt idx="2" formatCode="0_);[Red]\(0\)">
                  <c:v>75</c:v>
                </c:pt>
                <c:pt idx="3" formatCode="0_);[Red]\(0\)">
                  <c:v>61</c:v>
                </c:pt>
                <c:pt idx="4" formatCode="0_);[Red]\(0\)">
                  <c:v>77</c:v>
                </c:pt>
                <c:pt idx="5" formatCode="0_);[Red]\(0\)">
                  <c:v>71</c:v>
                </c:pt>
                <c:pt idx="6" formatCode="0_);[Red]\(0\)">
                  <c:v>48</c:v>
                </c:pt>
                <c:pt idx="7" formatCode="0_);[Red]\(0\)">
                  <c:v>48</c:v>
                </c:pt>
                <c:pt idx="8" formatCode="0_);[Red]\(0\)">
                  <c:v>58</c:v>
                </c:pt>
                <c:pt idx="9" formatCode="0_);[Red]\(0\)">
                  <c:v>60</c:v>
                </c:pt>
                <c:pt idx="10" formatCode="0_);[Red]\(0\)">
                  <c:v>62</c:v>
                </c:pt>
                <c:pt idx="11" formatCode="0_);[Red]\(0\)">
                  <c:v>71</c:v>
                </c:pt>
                <c:pt idx="12" formatCode="0_);[Red]\(0\)">
                  <c:v>60</c:v>
                </c:pt>
                <c:pt idx="13" formatCode="0_);[Red]\(0\)">
                  <c:v>56</c:v>
                </c:pt>
                <c:pt idx="14" formatCode="0_);[Red]\(0\)">
                  <c:v>30</c:v>
                </c:pt>
                <c:pt idx="15" formatCode="0_);[Red]\(0\)">
                  <c:v>58</c:v>
                </c:pt>
                <c:pt idx="16" formatCode="0_);[Red]\(0\)">
                  <c:v>58</c:v>
                </c:pt>
                <c:pt idx="17" formatCode="0_);[Red]\(0\)">
                  <c:v>71</c:v>
                </c:pt>
                <c:pt idx="18" formatCode="0_);[Red]\(0\)">
                  <c:v>60</c:v>
                </c:pt>
                <c:pt idx="19" formatCode="0_);[Red]\(0\)">
                  <c:v>61</c:v>
                </c:pt>
                <c:pt idx="20" formatCode="0_);[Red]\(0\)">
                  <c:v>60</c:v>
                </c:pt>
                <c:pt idx="21" formatCode="0_);[Red]\(0\)">
                  <c:v>63</c:v>
                </c:pt>
                <c:pt idx="22" formatCode="0_);[Red]\(0\)">
                  <c:v>63</c:v>
                </c:pt>
                <c:pt idx="23" formatCode="0_);[Red]\(0\)">
                  <c:v>44</c:v>
                </c:pt>
                <c:pt idx="24">
                  <c:v>62</c:v>
                </c:pt>
                <c:pt idx="25">
                  <c:v>29</c:v>
                </c:pt>
                <c:pt idx="26" formatCode="0_);[Red]\(0\)">
                  <c:v>25</c:v>
                </c:pt>
                <c:pt idx="27" formatCode="0_);[Red]\(0\)">
                  <c:v>64</c:v>
                </c:pt>
                <c:pt idx="28" formatCode="0_);[Red]\(0\)">
                  <c:v>65</c:v>
                </c:pt>
                <c:pt idx="29" formatCode="0_);[Red]\(0\)">
                  <c:v>60</c:v>
                </c:pt>
                <c:pt idx="30" formatCode="0_);[Red]\(0\)">
                  <c:v>58</c:v>
                </c:pt>
                <c:pt idx="31" formatCode="0_);[Red]\(0\)">
                  <c:v>63</c:v>
                </c:pt>
                <c:pt idx="32" formatCode="0_);[Red]\(0\)">
                  <c:v>48</c:v>
                </c:pt>
                <c:pt idx="33" formatCode="0_);[Red]\(0\)">
                  <c:v>31</c:v>
                </c:pt>
                <c:pt idx="34" formatCode="0_);[Red]\(0\)">
                  <c:v>64</c:v>
                </c:pt>
                <c:pt idx="35" formatCode="0_);[Red]\(0\)">
                  <c:v>36</c:v>
                </c:pt>
                <c:pt idx="36" formatCode="0_);[Red]\(0\)">
                  <c:v>32</c:v>
                </c:pt>
                <c:pt idx="37" formatCode="0_);[Red]\(0\)">
                  <c:v>69</c:v>
                </c:pt>
                <c:pt idx="38" formatCode="0_);[Red]\(0\)">
                  <c:v>49</c:v>
                </c:pt>
                <c:pt idx="39" formatCode="0_);[Red]\(0\)">
                  <c:v>47</c:v>
                </c:pt>
                <c:pt idx="40" formatCode="0_);[Red]\(0\)">
                  <c:v>61</c:v>
                </c:pt>
                <c:pt idx="41" formatCode="0_);[Red]\(0\)">
                  <c:v>74</c:v>
                </c:pt>
                <c:pt idx="42" formatCode="0_);[Red]\(0\)">
                  <c:v>52</c:v>
                </c:pt>
                <c:pt idx="43" formatCode="0_);[Red]\(0\)">
                  <c:v>63</c:v>
                </c:pt>
                <c:pt idx="44" formatCode="0_);[Red]\(0\)">
                  <c:v>43</c:v>
                </c:pt>
                <c:pt idx="45" formatCode="0_);[Red]\(0\)">
                  <c:v>34</c:v>
                </c:pt>
                <c:pt idx="46" formatCode="0_);[Red]\(0\)">
                  <c:v>46</c:v>
                </c:pt>
                <c:pt idx="47" formatCode="0_);[Red]\(0\)">
                  <c:v>65</c:v>
                </c:pt>
                <c:pt idx="48" formatCode="0_);[Red]\(0\)">
                  <c:v>72</c:v>
                </c:pt>
                <c:pt idx="49" formatCode="0_);[Red]\(0\)">
                  <c:v>74</c:v>
                </c:pt>
                <c:pt idx="50" formatCode="0_);[Red]\(0\)">
                  <c:v>61</c:v>
                </c:pt>
                <c:pt idx="51" formatCode="0_);[Red]\(0\)">
                  <c:v>64</c:v>
                </c:pt>
                <c:pt idx="52" formatCode="0_);[Red]\(0\)">
                  <c:v>56</c:v>
                </c:pt>
                <c:pt idx="53" formatCode="0_);[Red]\(0\)">
                  <c:v>49</c:v>
                </c:pt>
                <c:pt idx="54" formatCode="0_);[Red]\(0\)">
                  <c:v>41</c:v>
                </c:pt>
                <c:pt idx="55" formatCode="0_);[Red]\(0\)">
                  <c:v>58</c:v>
                </c:pt>
                <c:pt idx="56" formatCode="0_);[Red]\(0\)">
                  <c:v>35</c:v>
                </c:pt>
                <c:pt idx="57" formatCode="0_);[Red]\(0\)">
                  <c:v>35</c:v>
                </c:pt>
                <c:pt idx="58" formatCode="0_);[Red]\(0\)">
                  <c:v>62</c:v>
                </c:pt>
                <c:pt idx="59" formatCode="0_);[Red]\(0\)">
                  <c:v>77</c:v>
                </c:pt>
                <c:pt idx="60" formatCode="0_);[Red]\(0\)">
                  <c:v>53</c:v>
                </c:pt>
                <c:pt idx="61" formatCode="0_);[Red]\(0\)">
                  <c:v>31</c:v>
                </c:pt>
                <c:pt idx="62" formatCode="0_);[Red]\(0\)">
                  <c:v>41</c:v>
                </c:pt>
                <c:pt idx="63" formatCode="0_);[Red]\(0\)">
                  <c:v>65</c:v>
                </c:pt>
                <c:pt idx="64" formatCode="0_);[Red]\(0\)">
                  <c:v>66</c:v>
                </c:pt>
                <c:pt idx="65" formatCode="0_);[Red]\(0\)">
                  <c:v>33</c:v>
                </c:pt>
                <c:pt idx="66" formatCode="0_);[Red]\(0\)">
                  <c:v>52</c:v>
                </c:pt>
                <c:pt idx="67" formatCode="0_);[Red]\(0\)">
                  <c:v>56</c:v>
                </c:pt>
                <c:pt idx="68" formatCode="0_);[Red]\(0\)">
                  <c:v>26</c:v>
                </c:pt>
                <c:pt idx="69" formatCode="0_);[Red]\(0\)">
                  <c:v>50</c:v>
                </c:pt>
                <c:pt idx="70" formatCode="0_);[Red]\(0\)">
                  <c:v>66</c:v>
                </c:pt>
                <c:pt idx="71" formatCode="0_);[Red]\(0\)">
                  <c:v>56</c:v>
                </c:pt>
                <c:pt idx="72" formatCode="0_);[Red]\(0\)">
                  <c:v>65</c:v>
                </c:pt>
                <c:pt idx="73" formatCode="0_);[Red]\(0\)">
                  <c:v>54</c:v>
                </c:pt>
                <c:pt idx="74" formatCode="0_);[Red]\(0\)">
                  <c:v>52</c:v>
                </c:pt>
                <c:pt idx="75" formatCode="0_);[Red]\(0\)">
                  <c:v>63</c:v>
                </c:pt>
                <c:pt idx="76" formatCode="0_);[Red]\(0\)">
                  <c:v>37</c:v>
                </c:pt>
                <c:pt idx="77" formatCode="0_);[Red]\(0\)">
                  <c:v>56</c:v>
                </c:pt>
                <c:pt idx="78" formatCode="0_);[Red]\(0\)">
                  <c:v>59</c:v>
                </c:pt>
                <c:pt idx="79" formatCode="0_);[Red]\(0\)">
                  <c:v>76</c:v>
                </c:pt>
                <c:pt idx="80" formatCode="0_);[Red]\(0\)">
                  <c:v>35</c:v>
                </c:pt>
                <c:pt idx="81" formatCode="0_);[Red]\(0\)">
                  <c:v>53</c:v>
                </c:pt>
                <c:pt idx="82">
                  <c:v>56</c:v>
                </c:pt>
                <c:pt idx="83">
                  <c:v>64</c:v>
                </c:pt>
                <c:pt idx="84">
                  <c:v>61</c:v>
                </c:pt>
                <c:pt idx="85" formatCode="0_);[Red]\(0\)">
                  <c:v>62</c:v>
                </c:pt>
                <c:pt idx="86" formatCode="0_);[Red]\(0\)">
                  <c:v>37</c:v>
                </c:pt>
                <c:pt idx="87" formatCode="0_);[Red]\(0\)">
                  <c:v>48</c:v>
                </c:pt>
                <c:pt idx="88" formatCode="0_);[Red]\(0\)">
                  <c:v>29</c:v>
                </c:pt>
                <c:pt idx="89" formatCode="0_);[Red]\(0\)">
                  <c:v>41</c:v>
                </c:pt>
                <c:pt idx="90" formatCode="0_);[Red]\(0\)">
                  <c:v>60</c:v>
                </c:pt>
                <c:pt idx="91" formatCode="0_);[Red]\(0\)">
                  <c:v>28</c:v>
                </c:pt>
                <c:pt idx="92" formatCode="0_);[Red]\(0\)">
                  <c:v>49</c:v>
                </c:pt>
                <c:pt idx="93" formatCode="0_);[Red]\(0\)">
                  <c:v>79</c:v>
                </c:pt>
                <c:pt idx="94" formatCode="0_);[Red]\(0\)">
                  <c:v>61</c:v>
                </c:pt>
                <c:pt idx="95" formatCode="0_);[Red]\(0\)">
                  <c:v>58</c:v>
                </c:pt>
              </c:numCache>
            </c:numRef>
          </c:xVal>
          <c:yVal>
            <c:numRef>
              <c:f>'計算　会社員事務'!$M$3:$M$98</c:f>
              <c:numCache>
                <c:formatCode>General</c:formatCode>
                <c:ptCount val="96"/>
                <c:pt idx="0">
                  <c:v>86</c:v>
                </c:pt>
                <c:pt idx="1">
                  <c:v>18</c:v>
                </c:pt>
                <c:pt idx="2">
                  <c:v>77</c:v>
                </c:pt>
                <c:pt idx="3">
                  <c:v>23</c:v>
                </c:pt>
                <c:pt idx="4">
                  <c:v>2</c:v>
                </c:pt>
                <c:pt idx="5">
                  <c:v>21</c:v>
                </c:pt>
                <c:pt idx="6">
                  <c:v>32</c:v>
                </c:pt>
                <c:pt idx="7">
                  <c:v>11</c:v>
                </c:pt>
                <c:pt idx="8">
                  <c:v>7</c:v>
                </c:pt>
                <c:pt idx="9">
                  <c:v>16</c:v>
                </c:pt>
                <c:pt idx="10">
                  <c:v>69</c:v>
                </c:pt>
                <c:pt idx="11">
                  <c:v>7</c:v>
                </c:pt>
                <c:pt idx="12">
                  <c:v>18</c:v>
                </c:pt>
                <c:pt idx="13">
                  <c:v>10</c:v>
                </c:pt>
                <c:pt idx="14">
                  <c:v>29</c:v>
                </c:pt>
                <c:pt idx="15">
                  <c:v>53</c:v>
                </c:pt>
                <c:pt idx="16">
                  <c:v>40</c:v>
                </c:pt>
                <c:pt idx="17">
                  <c:v>14</c:v>
                </c:pt>
                <c:pt idx="18">
                  <c:v>16</c:v>
                </c:pt>
                <c:pt idx="19">
                  <c:v>15</c:v>
                </c:pt>
                <c:pt idx="20">
                  <c:v>71</c:v>
                </c:pt>
                <c:pt idx="21">
                  <c:v>21</c:v>
                </c:pt>
                <c:pt idx="22">
                  <c:v>89</c:v>
                </c:pt>
                <c:pt idx="23">
                  <c:v>10</c:v>
                </c:pt>
                <c:pt idx="24">
                  <c:v>33</c:v>
                </c:pt>
                <c:pt idx="25">
                  <c:v>34</c:v>
                </c:pt>
                <c:pt idx="26">
                  <c:v>27</c:v>
                </c:pt>
                <c:pt idx="27">
                  <c:v>40</c:v>
                </c:pt>
                <c:pt idx="28">
                  <c:v>2</c:v>
                </c:pt>
                <c:pt idx="29">
                  <c:v>42</c:v>
                </c:pt>
                <c:pt idx="30">
                  <c:v>1</c:v>
                </c:pt>
                <c:pt idx="31">
                  <c:v>14</c:v>
                </c:pt>
                <c:pt idx="32">
                  <c:v>24</c:v>
                </c:pt>
                <c:pt idx="33">
                  <c:v>67</c:v>
                </c:pt>
                <c:pt idx="34">
                  <c:v>13</c:v>
                </c:pt>
                <c:pt idx="35">
                  <c:v>84</c:v>
                </c:pt>
                <c:pt idx="36">
                  <c:v>104</c:v>
                </c:pt>
                <c:pt idx="37">
                  <c:v>47</c:v>
                </c:pt>
                <c:pt idx="38">
                  <c:v>17</c:v>
                </c:pt>
                <c:pt idx="39">
                  <c:v>26</c:v>
                </c:pt>
                <c:pt idx="40">
                  <c:v>58</c:v>
                </c:pt>
                <c:pt idx="41">
                  <c:v>15</c:v>
                </c:pt>
                <c:pt idx="42">
                  <c:v>19</c:v>
                </c:pt>
                <c:pt idx="43">
                  <c:v>40</c:v>
                </c:pt>
                <c:pt idx="44">
                  <c:v>48</c:v>
                </c:pt>
                <c:pt idx="45">
                  <c:v>89</c:v>
                </c:pt>
                <c:pt idx="46">
                  <c:v>5</c:v>
                </c:pt>
                <c:pt idx="47">
                  <c:v>25</c:v>
                </c:pt>
                <c:pt idx="48">
                  <c:v>53</c:v>
                </c:pt>
                <c:pt idx="49">
                  <c:v>33</c:v>
                </c:pt>
                <c:pt idx="50">
                  <c:v>5</c:v>
                </c:pt>
                <c:pt idx="51">
                  <c:v>9</c:v>
                </c:pt>
                <c:pt idx="52">
                  <c:v>53</c:v>
                </c:pt>
                <c:pt idx="53">
                  <c:v>36</c:v>
                </c:pt>
                <c:pt idx="54">
                  <c:v>80</c:v>
                </c:pt>
                <c:pt idx="55">
                  <c:v>16</c:v>
                </c:pt>
                <c:pt idx="56">
                  <c:v>68</c:v>
                </c:pt>
                <c:pt idx="57">
                  <c:v>12</c:v>
                </c:pt>
                <c:pt idx="58">
                  <c:v>49</c:v>
                </c:pt>
                <c:pt idx="59">
                  <c:v>4</c:v>
                </c:pt>
                <c:pt idx="60">
                  <c:v>54</c:v>
                </c:pt>
                <c:pt idx="61">
                  <c:v>62</c:v>
                </c:pt>
                <c:pt idx="62">
                  <c:v>21</c:v>
                </c:pt>
                <c:pt idx="63">
                  <c:v>18</c:v>
                </c:pt>
                <c:pt idx="64">
                  <c:v>36</c:v>
                </c:pt>
                <c:pt idx="65">
                  <c:v>69</c:v>
                </c:pt>
                <c:pt idx="66">
                  <c:v>18</c:v>
                </c:pt>
                <c:pt idx="67">
                  <c:v>24</c:v>
                </c:pt>
                <c:pt idx="68">
                  <c:v>12</c:v>
                </c:pt>
                <c:pt idx="69">
                  <c:v>76</c:v>
                </c:pt>
                <c:pt idx="70">
                  <c:v>23</c:v>
                </c:pt>
                <c:pt idx="71">
                  <c:v>46</c:v>
                </c:pt>
                <c:pt idx="72">
                  <c:v>26</c:v>
                </c:pt>
                <c:pt idx="73">
                  <c:v>18</c:v>
                </c:pt>
                <c:pt idx="74">
                  <c:v>67</c:v>
                </c:pt>
                <c:pt idx="75">
                  <c:v>36</c:v>
                </c:pt>
                <c:pt idx="76">
                  <c:v>62</c:v>
                </c:pt>
                <c:pt idx="77">
                  <c:v>90</c:v>
                </c:pt>
                <c:pt idx="78">
                  <c:v>8</c:v>
                </c:pt>
                <c:pt idx="79">
                  <c:v>29</c:v>
                </c:pt>
                <c:pt idx="80">
                  <c:v>3</c:v>
                </c:pt>
                <c:pt idx="81">
                  <c:v>30</c:v>
                </c:pt>
                <c:pt idx="82">
                  <c:v>0</c:v>
                </c:pt>
                <c:pt idx="83">
                  <c:v>51</c:v>
                </c:pt>
                <c:pt idx="84">
                  <c:v>58</c:v>
                </c:pt>
                <c:pt idx="85">
                  <c:v>52</c:v>
                </c:pt>
                <c:pt idx="86">
                  <c:v>73</c:v>
                </c:pt>
                <c:pt idx="87">
                  <c:v>59</c:v>
                </c:pt>
                <c:pt idx="88">
                  <c:v>29</c:v>
                </c:pt>
                <c:pt idx="89">
                  <c:v>58</c:v>
                </c:pt>
                <c:pt idx="90">
                  <c:v>80</c:v>
                </c:pt>
                <c:pt idx="91">
                  <c:v>113</c:v>
                </c:pt>
                <c:pt idx="92">
                  <c:v>19</c:v>
                </c:pt>
                <c:pt idx="93">
                  <c:v>37</c:v>
                </c:pt>
                <c:pt idx="94">
                  <c:v>18</c:v>
                </c:pt>
                <c:pt idx="95">
                  <c:v>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C66-46F0-AD3F-051115866A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5750527"/>
        <c:axId val="1083636879"/>
      </c:scatterChart>
      <c:valAx>
        <c:axId val="995750527"/>
        <c:scaling>
          <c:orientation val="minMax"/>
          <c:max val="80"/>
          <c:min val="20"/>
        </c:scaling>
        <c:delete val="0"/>
        <c:axPos val="b"/>
        <c:numFmt formatCode="0_);[Red]\(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083636879"/>
        <c:crosses val="autoZero"/>
        <c:crossBetween val="midCat"/>
      </c:valAx>
      <c:valAx>
        <c:axId val="108363687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99575052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Age-VHI R=-0.13 </a:t>
            </a:r>
            <a:r>
              <a:rPr lang="en-US" altLang="ja-JP" sz="1400" b="0" i="0" u="none" strike="noStrike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p&lt;0.01 </a:t>
            </a:r>
            <a:endParaRPr lang="en-US" altLang="ja-JP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'計算 　全体'!$L$2</c:f>
              <c:strCache>
                <c:ptCount val="1"/>
                <c:pt idx="0">
                  <c:v>VHI total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0.11125106081701479"/>
                  <c:y val="-0.1655864190808893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 　全体'!$K$3:$K$612</c:f>
              <c:numCache>
                <c:formatCode>0_);[Red]\(0\)</c:formatCode>
                <c:ptCount val="610"/>
                <c:pt idx="0">
                  <c:v>96</c:v>
                </c:pt>
                <c:pt idx="1">
                  <c:v>81</c:v>
                </c:pt>
                <c:pt idx="2">
                  <c:v>45</c:v>
                </c:pt>
                <c:pt idx="3">
                  <c:v>55</c:v>
                </c:pt>
                <c:pt idx="4">
                  <c:v>60</c:v>
                </c:pt>
                <c:pt idx="5">
                  <c:v>71</c:v>
                </c:pt>
                <c:pt idx="6">
                  <c:v>73</c:v>
                </c:pt>
                <c:pt idx="7">
                  <c:v>70</c:v>
                </c:pt>
                <c:pt idx="8">
                  <c:v>64</c:v>
                </c:pt>
                <c:pt idx="9">
                  <c:v>59</c:v>
                </c:pt>
                <c:pt idx="10">
                  <c:v>29</c:v>
                </c:pt>
                <c:pt idx="11">
                  <c:v>74</c:v>
                </c:pt>
                <c:pt idx="12">
                  <c:v>58</c:v>
                </c:pt>
                <c:pt idx="13">
                  <c:v>40</c:v>
                </c:pt>
                <c:pt idx="14">
                  <c:v>65</c:v>
                </c:pt>
                <c:pt idx="15">
                  <c:v>51</c:v>
                </c:pt>
                <c:pt idx="16">
                  <c:v>74</c:v>
                </c:pt>
                <c:pt idx="17">
                  <c:v>72</c:v>
                </c:pt>
                <c:pt idx="18">
                  <c:v>64</c:v>
                </c:pt>
                <c:pt idx="19" formatCode="General">
                  <c:v>32</c:v>
                </c:pt>
                <c:pt idx="20" formatCode="General">
                  <c:v>84</c:v>
                </c:pt>
                <c:pt idx="21" formatCode="General">
                  <c:v>47</c:v>
                </c:pt>
                <c:pt idx="22" formatCode="General">
                  <c:v>81</c:v>
                </c:pt>
                <c:pt idx="23">
                  <c:v>49</c:v>
                </c:pt>
                <c:pt idx="24">
                  <c:v>73</c:v>
                </c:pt>
                <c:pt idx="25">
                  <c:v>21</c:v>
                </c:pt>
                <c:pt idx="26">
                  <c:v>71</c:v>
                </c:pt>
                <c:pt idx="27">
                  <c:v>68</c:v>
                </c:pt>
                <c:pt idx="28">
                  <c:v>66</c:v>
                </c:pt>
                <c:pt idx="29">
                  <c:v>87</c:v>
                </c:pt>
                <c:pt idx="30">
                  <c:v>49</c:v>
                </c:pt>
                <c:pt idx="31">
                  <c:v>77</c:v>
                </c:pt>
                <c:pt idx="32">
                  <c:v>83</c:v>
                </c:pt>
                <c:pt idx="33">
                  <c:v>79</c:v>
                </c:pt>
                <c:pt idx="34">
                  <c:v>60</c:v>
                </c:pt>
                <c:pt idx="35">
                  <c:v>60</c:v>
                </c:pt>
                <c:pt idx="36">
                  <c:v>62</c:v>
                </c:pt>
                <c:pt idx="37">
                  <c:v>83</c:v>
                </c:pt>
                <c:pt idx="38">
                  <c:v>75</c:v>
                </c:pt>
                <c:pt idx="39">
                  <c:v>57</c:v>
                </c:pt>
                <c:pt idx="40">
                  <c:v>37</c:v>
                </c:pt>
                <c:pt idx="41">
                  <c:v>64</c:v>
                </c:pt>
                <c:pt idx="42">
                  <c:v>73</c:v>
                </c:pt>
                <c:pt idx="43">
                  <c:v>76</c:v>
                </c:pt>
                <c:pt idx="44">
                  <c:v>81</c:v>
                </c:pt>
                <c:pt idx="45">
                  <c:v>77</c:v>
                </c:pt>
                <c:pt idx="46">
                  <c:v>55</c:v>
                </c:pt>
                <c:pt idx="47">
                  <c:v>64</c:v>
                </c:pt>
                <c:pt idx="48">
                  <c:v>77</c:v>
                </c:pt>
                <c:pt idx="49">
                  <c:v>78</c:v>
                </c:pt>
                <c:pt idx="50">
                  <c:v>79</c:v>
                </c:pt>
                <c:pt idx="51">
                  <c:v>86</c:v>
                </c:pt>
                <c:pt idx="52">
                  <c:v>64</c:v>
                </c:pt>
                <c:pt idx="53">
                  <c:v>75</c:v>
                </c:pt>
                <c:pt idx="54">
                  <c:v>49</c:v>
                </c:pt>
                <c:pt idx="55">
                  <c:v>61</c:v>
                </c:pt>
                <c:pt idx="56">
                  <c:v>75</c:v>
                </c:pt>
                <c:pt idx="57">
                  <c:v>70</c:v>
                </c:pt>
                <c:pt idx="58">
                  <c:v>62</c:v>
                </c:pt>
                <c:pt idx="59">
                  <c:v>42</c:v>
                </c:pt>
                <c:pt idx="60">
                  <c:v>65</c:v>
                </c:pt>
                <c:pt idx="61">
                  <c:v>77</c:v>
                </c:pt>
                <c:pt idx="62">
                  <c:v>89</c:v>
                </c:pt>
                <c:pt idx="63">
                  <c:v>72</c:v>
                </c:pt>
                <c:pt idx="64">
                  <c:v>51</c:v>
                </c:pt>
                <c:pt idx="65">
                  <c:v>76</c:v>
                </c:pt>
                <c:pt idx="66">
                  <c:v>45</c:v>
                </c:pt>
                <c:pt idx="67">
                  <c:v>77</c:v>
                </c:pt>
                <c:pt idx="68">
                  <c:v>71</c:v>
                </c:pt>
                <c:pt idx="69">
                  <c:v>74</c:v>
                </c:pt>
                <c:pt idx="70">
                  <c:v>52</c:v>
                </c:pt>
                <c:pt idx="71">
                  <c:v>66</c:v>
                </c:pt>
                <c:pt idx="72">
                  <c:v>53</c:v>
                </c:pt>
                <c:pt idx="73">
                  <c:v>67</c:v>
                </c:pt>
                <c:pt idx="74">
                  <c:v>56</c:v>
                </c:pt>
                <c:pt idx="75">
                  <c:v>75</c:v>
                </c:pt>
                <c:pt idx="76">
                  <c:v>43</c:v>
                </c:pt>
                <c:pt idx="77">
                  <c:v>64</c:v>
                </c:pt>
                <c:pt idx="78">
                  <c:v>48</c:v>
                </c:pt>
                <c:pt idx="79">
                  <c:v>43</c:v>
                </c:pt>
                <c:pt idx="80">
                  <c:v>48</c:v>
                </c:pt>
                <c:pt idx="81">
                  <c:v>48</c:v>
                </c:pt>
                <c:pt idx="82">
                  <c:v>32</c:v>
                </c:pt>
                <c:pt idx="83">
                  <c:v>58</c:v>
                </c:pt>
                <c:pt idx="84">
                  <c:v>29</c:v>
                </c:pt>
                <c:pt idx="85">
                  <c:v>41</c:v>
                </c:pt>
                <c:pt idx="86">
                  <c:v>77</c:v>
                </c:pt>
                <c:pt idx="87">
                  <c:v>60</c:v>
                </c:pt>
                <c:pt idx="88">
                  <c:v>17</c:v>
                </c:pt>
                <c:pt idx="89">
                  <c:v>62</c:v>
                </c:pt>
                <c:pt idx="90">
                  <c:v>71</c:v>
                </c:pt>
                <c:pt idx="91">
                  <c:v>79</c:v>
                </c:pt>
                <c:pt idx="92">
                  <c:v>80</c:v>
                </c:pt>
                <c:pt idx="93">
                  <c:v>74</c:v>
                </c:pt>
                <c:pt idx="94">
                  <c:v>71</c:v>
                </c:pt>
                <c:pt idx="95">
                  <c:v>45</c:v>
                </c:pt>
                <c:pt idx="96">
                  <c:v>70</c:v>
                </c:pt>
                <c:pt idx="97">
                  <c:v>60</c:v>
                </c:pt>
                <c:pt idx="98">
                  <c:v>28</c:v>
                </c:pt>
                <c:pt idx="99">
                  <c:v>74</c:v>
                </c:pt>
                <c:pt idx="100">
                  <c:v>84</c:v>
                </c:pt>
                <c:pt idx="101">
                  <c:v>56</c:v>
                </c:pt>
                <c:pt idx="102">
                  <c:v>34</c:v>
                </c:pt>
                <c:pt idx="103">
                  <c:v>52</c:v>
                </c:pt>
                <c:pt idx="104">
                  <c:v>71</c:v>
                </c:pt>
                <c:pt idx="105">
                  <c:v>66</c:v>
                </c:pt>
                <c:pt idx="106">
                  <c:v>30</c:v>
                </c:pt>
                <c:pt idx="107">
                  <c:v>58</c:v>
                </c:pt>
                <c:pt idx="108">
                  <c:v>83</c:v>
                </c:pt>
                <c:pt idx="109">
                  <c:v>58</c:v>
                </c:pt>
                <c:pt idx="110">
                  <c:v>78</c:v>
                </c:pt>
                <c:pt idx="111">
                  <c:v>71</c:v>
                </c:pt>
                <c:pt idx="112">
                  <c:v>60</c:v>
                </c:pt>
                <c:pt idx="113">
                  <c:v>56</c:v>
                </c:pt>
                <c:pt idx="114">
                  <c:v>78</c:v>
                </c:pt>
                <c:pt idx="115">
                  <c:v>61</c:v>
                </c:pt>
                <c:pt idx="116">
                  <c:v>68</c:v>
                </c:pt>
                <c:pt idx="117">
                  <c:v>59</c:v>
                </c:pt>
                <c:pt idx="118">
                  <c:v>74</c:v>
                </c:pt>
                <c:pt idx="119">
                  <c:v>51</c:v>
                </c:pt>
                <c:pt idx="120">
                  <c:v>68</c:v>
                </c:pt>
                <c:pt idx="121">
                  <c:v>81</c:v>
                </c:pt>
                <c:pt idx="122">
                  <c:v>60</c:v>
                </c:pt>
                <c:pt idx="123">
                  <c:v>61</c:v>
                </c:pt>
                <c:pt idx="124">
                  <c:v>63</c:v>
                </c:pt>
                <c:pt idx="125">
                  <c:v>55</c:v>
                </c:pt>
                <c:pt idx="126">
                  <c:v>85</c:v>
                </c:pt>
                <c:pt idx="127">
                  <c:v>65</c:v>
                </c:pt>
                <c:pt idx="128">
                  <c:v>22</c:v>
                </c:pt>
                <c:pt idx="129">
                  <c:v>63</c:v>
                </c:pt>
                <c:pt idx="130">
                  <c:v>70</c:v>
                </c:pt>
                <c:pt idx="131">
                  <c:v>78</c:v>
                </c:pt>
                <c:pt idx="132">
                  <c:v>79</c:v>
                </c:pt>
                <c:pt idx="133">
                  <c:v>45</c:v>
                </c:pt>
                <c:pt idx="134">
                  <c:v>73</c:v>
                </c:pt>
                <c:pt idx="135">
                  <c:v>72</c:v>
                </c:pt>
                <c:pt idx="136">
                  <c:v>76</c:v>
                </c:pt>
                <c:pt idx="137">
                  <c:v>80</c:v>
                </c:pt>
                <c:pt idx="138" formatCode="General">
                  <c:v>33</c:v>
                </c:pt>
                <c:pt idx="139">
                  <c:v>86</c:v>
                </c:pt>
                <c:pt idx="140">
                  <c:v>44</c:v>
                </c:pt>
                <c:pt idx="141">
                  <c:v>71</c:v>
                </c:pt>
                <c:pt idx="142">
                  <c:v>71</c:v>
                </c:pt>
                <c:pt idx="143">
                  <c:v>72</c:v>
                </c:pt>
                <c:pt idx="144" formatCode="General">
                  <c:v>65</c:v>
                </c:pt>
                <c:pt idx="145" formatCode="General">
                  <c:v>62</c:v>
                </c:pt>
                <c:pt idx="146" formatCode="General">
                  <c:v>30</c:v>
                </c:pt>
                <c:pt idx="147" formatCode="General">
                  <c:v>60</c:v>
                </c:pt>
                <c:pt idx="148" formatCode="General">
                  <c:v>29</c:v>
                </c:pt>
                <c:pt idx="149" formatCode="General">
                  <c:v>57</c:v>
                </c:pt>
                <c:pt idx="150" formatCode="General">
                  <c:v>62</c:v>
                </c:pt>
                <c:pt idx="151" formatCode="General">
                  <c:v>62</c:v>
                </c:pt>
                <c:pt idx="152" formatCode="General">
                  <c:v>75</c:v>
                </c:pt>
                <c:pt idx="153" formatCode="General">
                  <c:v>80</c:v>
                </c:pt>
                <c:pt idx="154">
                  <c:v>25</c:v>
                </c:pt>
                <c:pt idx="155">
                  <c:v>68</c:v>
                </c:pt>
                <c:pt idx="156">
                  <c:v>65</c:v>
                </c:pt>
                <c:pt idx="157">
                  <c:v>41</c:v>
                </c:pt>
                <c:pt idx="158">
                  <c:v>34</c:v>
                </c:pt>
                <c:pt idx="159">
                  <c:v>63</c:v>
                </c:pt>
                <c:pt idx="160">
                  <c:v>75</c:v>
                </c:pt>
                <c:pt idx="161">
                  <c:v>80</c:v>
                </c:pt>
                <c:pt idx="162">
                  <c:v>69</c:v>
                </c:pt>
                <c:pt idx="163">
                  <c:v>70</c:v>
                </c:pt>
                <c:pt idx="164">
                  <c:v>61</c:v>
                </c:pt>
                <c:pt idx="165">
                  <c:v>76</c:v>
                </c:pt>
                <c:pt idx="166">
                  <c:v>84</c:v>
                </c:pt>
                <c:pt idx="167">
                  <c:v>30</c:v>
                </c:pt>
                <c:pt idx="168">
                  <c:v>83</c:v>
                </c:pt>
                <c:pt idx="169">
                  <c:v>77</c:v>
                </c:pt>
                <c:pt idx="170">
                  <c:v>64</c:v>
                </c:pt>
                <c:pt idx="171">
                  <c:v>22</c:v>
                </c:pt>
                <c:pt idx="172" formatCode="General">
                  <c:v>63</c:v>
                </c:pt>
                <c:pt idx="173">
                  <c:v>79</c:v>
                </c:pt>
                <c:pt idx="174">
                  <c:v>68</c:v>
                </c:pt>
                <c:pt idx="175">
                  <c:v>80</c:v>
                </c:pt>
                <c:pt idx="176">
                  <c:v>27</c:v>
                </c:pt>
                <c:pt idx="177">
                  <c:v>70</c:v>
                </c:pt>
                <c:pt idx="178">
                  <c:v>55</c:v>
                </c:pt>
                <c:pt idx="179">
                  <c:v>78</c:v>
                </c:pt>
                <c:pt idx="180">
                  <c:v>62</c:v>
                </c:pt>
                <c:pt idx="181">
                  <c:v>62</c:v>
                </c:pt>
                <c:pt idx="182">
                  <c:v>65</c:v>
                </c:pt>
                <c:pt idx="183">
                  <c:v>89</c:v>
                </c:pt>
                <c:pt idx="184">
                  <c:v>34</c:v>
                </c:pt>
                <c:pt idx="185">
                  <c:v>85</c:v>
                </c:pt>
                <c:pt idx="186">
                  <c:v>74</c:v>
                </c:pt>
                <c:pt idx="187">
                  <c:v>76</c:v>
                </c:pt>
                <c:pt idx="188">
                  <c:v>83</c:v>
                </c:pt>
                <c:pt idx="189">
                  <c:v>60</c:v>
                </c:pt>
                <c:pt idx="190">
                  <c:v>58</c:v>
                </c:pt>
                <c:pt idx="191">
                  <c:v>63</c:v>
                </c:pt>
                <c:pt idx="192">
                  <c:v>49</c:v>
                </c:pt>
                <c:pt idx="193">
                  <c:v>71</c:v>
                </c:pt>
                <c:pt idx="194">
                  <c:v>66</c:v>
                </c:pt>
                <c:pt idx="195">
                  <c:v>48</c:v>
                </c:pt>
                <c:pt idx="196">
                  <c:v>68</c:v>
                </c:pt>
                <c:pt idx="197">
                  <c:v>44</c:v>
                </c:pt>
                <c:pt idx="198">
                  <c:v>48</c:v>
                </c:pt>
                <c:pt idx="199">
                  <c:v>73</c:v>
                </c:pt>
                <c:pt idx="200">
                  <c:v>73</c:v>
                </c:pt>
                <c:pt idx="201">
                  <c:v>32</c:v>
                </c:pt>
                <c:pt idx="202">
                  <c:v>31</c:v>
                </c:pt>
                <c:pt idx="203">
                  <c:v>69</c:v>
                </c:pt>
                <c:pt idx="204">
                  <c:v>83</c:v>
                </c:pt>
                <c:pt idx="205">
                  <c:v>64</c:v>
                </c:pt>
                <c:pt idx="206">
                  <c:v>74</c:v>
                </c:pt>
                <c:pt idx="207">
                  <c:v>44</c:v>
                </c:pt>
                <c:pt idx="208">
                  <c:v>77</c:v>
                </c:pt>
                <c:pt idx="209">
                  <c:v>70</c:v>
                </c:pt>
                <c:pt idx="210">
                  <c:v>56</c:v>
                </c:pt>
                <c:pt idx="211" formatCode="General">
                  <c:v>39</c:v>
                </c:pt>
                <c:pt idx="212">
                  <c:v>66</c:v>
                </c:pt>
                <c:pt idx="213">
                  <c:v>66</c:v>
                </c:pt>
                <c:pt idx="214">
                  <c:v>36</c:v>
                </c:pt>
                <c:pt idx="215">
                  <c:v>35</c:v>
                </c:pt>
                <c:pt idx="216">
                  <c:v>48</c:v>
                </c:pt>
                <c:pt idx="217">
                  <c:v>40</c:v>
                </c:pt>
                <c:pt idx="218">
                  <c:v>70</c:v>
                </c:pt>
                <c:pt idx="219">
                  <c:v>59</c:v>
                </c:pt>
                <c:pt idx="220">
                  <c:v>70</c:v>
                </c:pt>
                <c:pt idx="221">
                  <c:v>36</c:v>
                </c:pt>
                <c:pt idx="222">
                  <c:v>47</c:v>
                </c:pt>
                <c:pt idx="223">
                  <c:v>56</c:v>
                </c:pt>
                <c:pt idx="224">
                  <c:v>86</c:v>
                </c:pt>
                <c:pt idx="225">
                  <c:v>71</c:v>
                </c:pt>
                <c:pt idx="226">
                  <c:v>75</c:v>
                </c:pt>
                <c:pt idx="227">
                  <c:v>32</c:v>
                </c:pt>
                <c:pt idx="228">
                  <c:v>64</c:v>
                </c:pt>
                <c:pt idx="229">
                  <c:v>62</c:v>
                </c:pt>
                <c:pt idx="230">
                  <c:v>74</c:v>
                </c:pt>
                <c:pt idx="231">
                  <c:v>69</c:v>
                </c:pt>
                <c:pt idx="232">
                  <c:v>77</c:v>
                </c:pt>
                <c:pt idx="233">
                  <c:v>57</c:v>
                </c:pt>
                <c:pt idx="234" formatCode="General">
                  <c:v>62</c:v>
                </c:pt>
                <c:pt idx="235">
                  <c:v>87</c:v>
                </c:pt>
                <c:pt idx="236">
                  <c:v>82</c:v>
                </c:pt>
                <c:pt idx="237">
                  <c:v>53</c:v>
                </c:pt>
                <c:pt idx="238">
                  <c:v>78</c:v>
                </c:pt>
                <c:pt idx="239">
                  <c:v>39</c:v>
                </c:pt>
                <c:pt idx="240">
                  <c:v>57</c:v>
                </c:pt>
                <c:pt idx="241">
                  <c:v>43</c:v>
                </c:pt>
                <c:pt idx="242">
                  <c:v>54</c:v>
                </c:pt>
                <c:pt idx="243">
                  <c:v>60</c:v>
                </c:pt>
                <c:pt idx="244">
                  <c:v>89</c:v>
                </c:pt>
                <c:pt idx="245">
                  <c:v>55</c:v>
                </c:pt>
                <c:pt idx="246" formatCode="General">
                  <c:v>59</c:v>
                </c:pt>
                <c:pt idx="247">
                  <c:v>49</c:v>
                </c:pt>
                <c:pt idx="248">
                  <c:v>84</c:v>
                </c:pt>
                <c:pt idx="249">
                  <c:v>47</c:v>
                </c:pt>
                <c:pt idx="250">
                  <c:v>81</c:v>
                </c:pt>
                <c:pt idx="251">
                  <c:v>61</c:v>
                </c:pt>
                <c:pt idx="252">
                  <c:v>28</c:v>
                </c:pt>
                <c:pt idx="253">
                  <c:v>74</c:v>
                </c:pt>
                <c:pt idx="254">
                  <c:v>60</c:v>
                </c:pt>
                <c:pt idx="255">
                  <c:v>80</c:v>
                </c:pt>
                <c:pt idx="256">
                  <c:v>49</c:v>
                </c:pt>
                <c:pt idx="257">
                  <c:v>63</c:v>
                </c:pt>
                <c:pt idx="258">
                  <c:v>30</c:v>
                </c:pt>
                <c:pt idx="259">
                  <c:v>19</c:v>
                </c:pt>
                <c:pt idx="260">
                  <c:v>77</c:v>
                </c:pt>
                <c:pt idx="261">
                  <c:v>72</c:v>
                </c:pt>
                <c:pt idx="262">
                  <c:v>52</c:v>
                </c:pt>
                <c:pt idx="263">
                  <c:v>89</c:v>
                </c:pt>
                <c:pt idx="264">
                  <c:v>58</c:v>
                </c:pt>
                <c:pt idx="265">
                  <c:v>73</c:v>
                </c:pt>
                <c:pt idx="266">
                  <c:v>48</c:v>
                </c:pt>
                <c:pt idx="267">
                  <c:v>66</c:v>
                </c:pt>
                <c:pt idx="268">
                  <c:v>63</c:v>
                </c:pt>
                <c:pt idx="269">
                  <c:v>83</c:v>
                </c:pt>
                <c:pt idx="270">
                  <c:v>77</c:v>
                </c:pt>
                <c:pt idx="271">
                  <c:v>43</c:v>
                </c:pt>
                <c:pt idx="272">
                  <c:v>84</c:v>
                </c:pt>
                <c:pt idx="273">
                  <c:v>85</c:v>
                </c:pt>
                <c:pt idx="274">
                  <c:v>38</c:v>
                </c:pt>
                <c:pt idx="275">
                  <c:v>69</c:v>
                </c:pt>
                <c:pt idx="276">
                  <c:v>65</c:v>
                </c:pt>
                <c:pt idx="277">
                  <c:v>54</c:v>
                </c:pt>
                <c:pt idx="278">
                  <c:v>24</c:v>
                </c:pt>
                <c:pt idx="279">
                  <c:v>74</c:v>
                </c:pt>
                <c:pt idx="280">
                  <c:v>52</c:v>
                </c:pt>
                <c:pt idx="281">
                  <c:v>69</c:v>
                </c:pt>
                <c:pt idx="282">
                  <c:v>41</c:v>
                </c:pt>
                <c:pt idx="283">
                  <c:v>71</c:v>
                </c:pt>
                <c:pt idx="284">
                  <c:v>69</c:v>
                </c:pt>
                <c:pt idx="285">
                  <c:v>19</c:v>
                </c:pt>
                <c:pt idx="286">
                  <c:v>77</c:v>
                </c:pt>
                <c:pt idx="287">
                  <c:v>52</c:v>
                </c:pt>
                <c:pt idx="288">
                  <c:v>73</c:v>
                </c:pt>
                <c:pt idx="289">
                  <c:v>70</c:v>
                </c:pt>
                <c:pt idx="290">
                  <c:v>44</c:v>
                </c:pt>
                <c:pt idx="291">
                  <c:v>23</c:v>
                </c:pt>
                <c:pt idx="292">
                  <c:v>70</c:v>
                </c:pt>
                <c:pt idx="293">
                  <c:v>32</c:v>
                </c:pt>
                <c:pt idx="294">
                  <c:v>74</c:v>
                </c:pt>
                <c:pt idx="295">
                  <c:v>34</c:v>
                </c:pt>
                <c:pt idx="296">
                  <c:v>59</c:v>
                </c:pt>
                <c:pt idx="297">
                  <c:v>56</c:v>
                </c:pt>
                <c:pt idx="298">
                  <c:v>25</c:v>
                </c:pt>
                <c:pt idx="299">
                  <c:v>34</c:v>
                </c:pt>
                <c:pt idx="300">
                  <c:v>76</c:v>
                </c:pt>
                <c:pt idx="301">
                  <c:v>62</c:v>
                </c:pt>
                <c:pt idx="302">
                  <c:v>48</c:v>
                </c:pt>
                <c:pt idx="303">
                  <c:v>77</c:v>
                </c:pt>
                <c:pt idx="304">
                  <c:v>54</c:v>
                </c:pt>
                <c:pt idx="305">
                  <c:v>64</c:v>
                </c:pt>
                <c:pt idx="306">
                  <c:v>69</c:v>
                </c:pt>
                <c:pt idx="307">
                  <c:v>76</c:v>
                </c:pt>
                <c:pt idx="308">
                  <c:v>22</c:v>
                </c:pt>
                <c:pt idx="309">
                  <c:v>46</c:v>
                </c:pt>
                <c:pt idx="310">
                  <c:v>60</c:v>
                </c:pt>
                <c:pt idx="311">
                  <c:v>65</c:v>
                </c:pt>
                <c:pt idx="312">
                  <c:v>72</c:v>
                </c:pt>
                <c:pt idx="313">
                  <c:v>74</c:v>
                </c:pt>
                <c:pt idx="314">
                  <c:v>58</c:v>
                </c:pt>
                <c:pt idx="315">
                  <c:v>47</c:v>
                </c:pt>
                <c:pt idx="316">
                  <c:v>67</c:v>
                </c:pt>
                <c:pt idx="317">
                  <c:v>65</c:v>
                </c:pt>
                <c:pt idx="318">
                  <c:v>88</c:v>
                </c:pt>
                <c:pt idx="319">
                  <c:v>62</c:v>
                </c:pt>
                <c:pt idx="320">
                  <c:v>61</c:v>
                </c:pt>
                <c:pt idx="321">
                  <c:v>71</c:v>
                </c:pt>
                <c:pt idx="322">
                  <c:v>75</c:v>
                </c:pt>
                <c:pt idx="323">
                  <c:v>71</c:v>
                </c:pt>
                <c:pt idx="324">
                  <c:v>64</c:v>
                </c:pt>
                <c:pt idx="325">
                  <c:v>74</c:v>
                </c:pt>
                <c:pt idx="326">
                  <c:v>56</c:v>
                </c:pt>
                <c:pt idx="327">
                  <c:v>44</c:v>
                </c:pt>
                <c:pt idx="328">
                  <c:v>70</c:v>
                </c:pt>
                <c:pt idx="329">
                  <c:v>59</c:v>
                </c:pt>
                <c:pt idx="330">
                  <c:v>74</c:v>
                </c:pt>
                <c:pt idx="331">
                  <c:v>77</c:v>
                </c:pt>
                <c:pt idx="332">
                  <c:v>76</c:v>
                </c:pt>
                <c:pt idx="333">
                  <c:v>34</c:v>
                </c:pt>
                <c:pt idx="334">
                  <c:v>81</c:v>
                </c:pt>
                <c:pt idx="335">
                  <c:v>53</c:v>
                </c:pt>
                <c:pt idx="336">
                  <c:v>49</c:v>
                </c:pt>
                <c:pt idx="337" formatCode="General">
                  <c:v>70</c:v>
                </c:pt>
                <c:pt idx="338">
                  <c:v>20</c:v>
                </c:pt>
                <c:pt idx="339">
                  <c:v>60</c:v>
                </c:pt>
                <c:pt idx="340">
                  <c:v>70</c:v>
                </c:pt>
                <c:pt idx="341">
                  <c:v>34</c:v>
                </c:pt>
                <c:pt idx="342">
                  <c:v>78</c:v>
                </c:pt>
                <c:pt idx="343">
                  <c:v>86</c:v>
                </c:pt>
                <c:pt idx="344">
                  <c:v>41</c:v>
                </c:pt>
                <c:pt idx="345">
                  <c:v>36</c:v>
                </c:pt>
                <c:pt idx="346">
                  <c:v>78</c:v>
                </c:pt>
                <c:pt idx="347">
                  <c:v>72</c:v>
                </c:pt>
                <c:pt idx="348">
                  <c:v>93</c:v>
                </c:pt>
                <c:pt idx="349">
                  <c:v>61</c:v>
                </c:pt>
                <c:pt idx="350">
                  <c:v>79</c:v>
                </c:pt>
                <c:pt idx="351">
                  <c:v>52</c:v>
                </c:pt>
                <c:pt idx="352">
                  <c:v>27</c:v>
                </c:pt>
                <c:pt idx="353">
                  <c:v>85</c:v>
                </c:pt>
                <c:pt idx="354">
                  <c:v>52</c:v>
                </c:pt>
                <c:pt idx="355">
                  <c:v>22</c:v>
                </c:pt>
                <c:pt idx="356">
                  <c:v>61</c:v>
                </c:pt>
                <c:pt idx="357">
                  <c:v>58</c:v>
                </c:pt>
                <c:pt idx="358">
                  <c:v>35</c:v>
                </c:pt>
                <c:pt idx="359">
                  <c:v>56</c:v>
                </c:pt>
                <c:pt idx="360">
                  <c:v>21</c:v>
                </c:pt>
                <c:pt idx="361">
                  <c:v>35</c:v>
                </c:pt>
                <c:pt idx="362">
                  <c:v>62</c:v>
                </c:pt>
                <c:pt idx="363">
                  <c:v>46</c:v>
                </c:pt>
                <c:pt idx="364">
                  <c:v>48</c:v>
                </c:pt>
                <c:pt idx="365">
                  <c:v>65</c:v>
                </c:pt>
                <c:pt idx="366">
                  <c:v>53</c:v>
                </c:pt>
                <c:pt idx="367">
                  <c:v>20</c:v>
                </c:pt>
                <c:pt idx="368">
                  <c:v>65</c:v>
                </c:pt>
                <c:pt idx="369">
                  <c:v>75</c:v>
                </c:pt>
                <c:pt idx="370">
                  <c:v>80</c:v>
                </c:pt>
                <c:pt idx="371">
                  <c:v>69</c:v>
                </c:pt>
                <c:pt idx="372">
                  <c:v>77</c:v>
                </c:pt>
                <c:pt idx="373">
                  <c:v>74</c:v>
                </c:pt>
                <c:pt idx="374">
                  <c:v>54</c:v>
                </c:pt>
                <c:pt idx="375">
                  <c:v>33</c:v>
                </c:pt>
                <c:pt idx="376">
                  <c:v>61</c:v>
                </c:pt>
                <c:pt idx="377">
                  <c:v>61</c:v>
                </c:pt>
                <c:pt idx="378">
                  <c:v>42</c:v>
                </c:pt>
                <c:pt idx="379">
                  <c:v>69</c:v>
                </c:pt>
                <c:pt idx="380">
                  <c:v>36</c:v>
                </c:pt>
                <c:pt idx="381">
                  <c:v>78</c:v>
                </c:pt>
                <c:pt idx="382">
                  <c:v>66</c:v>
                </c:pt>
                <c:pt idx="383">
                  <c:v>50</c:v>
                </c:pt>
                <c:pt idx="384">
                  <c:v>53</c:v>
                </c:pt>
                <c:pt idx="385">
                  <c:v>31</c:v>
                </c:pt>
                <c:pt idx="386">
                  <c:v>59</c:v>
                </c:pt>
                <c:pt idx="387">
                  <c:v>88</c:v>
                </c:pt>
                <c:pt idx="388">
                  <c:v>63</c:v>
                </c:pt>
                <c:pt idx="389">
                  <c:v>67</c:v>
                </c:pt>
                <c:pt idx="390">
                  <c:v>76</c:v>
                </c:pt>
                <c:pt idx="391">
                  <c:v>50</c:v>
                </c:pt>
                <c:pt idx="392">
                  <c:v>72</c:v>
                </c:pt>
                <c:pt idx="393">
                  <c:v>41</c:v>
                </c:pt>
                <c:pt idx="394">
                  <c:v>65</c:v>
                </c:pt>
                <c:pt idx="395">
                  <c:v>40</c:v>
                </c:pt>
                <c:pt idx="396">
                  <c:v>41</c:v>
                </c:pt>
                <c:pt idx="397">
                  <c:v>63</c:v>
                </c:pt>
                <c:pt idx="398">
                  <c:v>66</c:v>
                </c:pt>
                <c:pt idx="399">
                  <c:v>63</c:v>
                </c:pt>
                <c:pt idx="400">
                  <c:v>31</c:v>
                </c:pt>
                <c:pt idx="401">
                  <c:v>72</c:v>
                </c:pt>
                <c:pt idx="402">
                  <c:v>50</c:v>
                </c:pt>
                <c:pt idx="403">
                  <c:v>66</c:v>
                </c:pt>
                <c:pt idx="404">
                  <c:v>64</c:v>
                </c:pt>
                <c:pt idx="405">
                  <c:v>75</c:v>
                </c:pt>
                <c:pt idx="406">
                  <c:v>76</c:v>
                </c:pt>
                <c:pt idx="407">
                  <c:v>51</c:v>
                </c:pt>
                <c:pt idx="408">
                  <c:v>79</c:v>
                </c:pt>
                <c:pt idx="409">
                  <c:v>49</c:v>
                </c:pt>
                <c:pt idx="410">
                  <c:v>33</c:v>
                </c:pt>
                <c:pt idx="411">
                  <c:v>54</c:v>
                </c:pt>
                <c:pt idx="412">
                  <c:v>83</c:v>
                </c:pt>
                <c:pt idx="413">
                  <c:v>33</c:v>
                </c:pt>
                <c:pt idx="414">
                  <c:v>55</c:v>
                </c:pt>
                <c:pt idx="415">
                  <c:v>52</c:v>
                </c:pt>
                <c:pt idx="416">
                  <c:v>56</c:v>
                </c:pt>
                <c:pt idx="417">
                  <c:v>26</c:v>
                </c:pt>
                <c:pt idx="418" formatCode="General">
                  <c:v>38</c:v>
                </c:pt>
                <c:pt idx="419">
                  <c:v>78</c:v>
                </c:pt>
                <c:pt idx="420">
                  <c:v>76</c:v>
                </c:pt>
                <c:pt idx="421" formatCode="General">
                  <c:v>45</c:v>
                </c:pt>
                <c:pt idx="422">
                  <c:v>77</c:v>
                </c:pt>
                <c:pt idx="423">
                  <c:v>77</c:v>
                </c:pt>
                <c:pt idx="424">
                  <c:v>42</c:v>
                </c:pt>
                <c:pt idx="425">
                  <c:v>73</c:v>
                </c:pt>
                <c:pt idx="426">
                  <c:v>64</c:v>
                </c:pt>
                <c:pt idx="427">
                  <c:v>77</c:v>
                </c:pt>
                <c:pt idx="428">
                  <c:v>46</c:v>
                </c:pt>
                <c:pt idx="429">
                  <c:v>86</c:v>
                </c:pt>
                <c:pt idx="430">
                  <c:v>77</c:v>
                </c:pt>
                <c:pt idx="431">
                  <c:v>73</c:v>
                </c:pt>
                <c:pt idx="432">
                  <c:v>50</c:v>
                </c:pt>
                <c:pt idx="433">
                  <c:v>87</c:v>
                </c:pt>
                <c:pt idx="434">
                  <c:v>61</c:v>
                </c:pt>
                <c:pt idx="435">
                  <c:v>66</c:v>
                </c:pt>
                <c:pt idx="436">
                  <c:v>66</c:v>
                </c:pt>
                <c:pt idx="437">
                  <c:v>54</c:v>
                </c:pt>
                <c:pt idx="438">
                  <c:v>66</c:v>
                </c:pt>
                <c:pt idx="439">
                  <c:v>56</c:v>
                </c:pt>
                <c:pt idx="440">
                  <c:v>64</c:v>
                </c:pt>
                <c:pt idx="441">
                  <c:v>52</c:v>
                </c:pt>
                <c:pt idx="442">
                  <c:v>30</c:v>
                </c:pt>
                <c:pt idx="443">
                  <c:v>77</c:v>
                </c:pt>
                <c:pt idx="444">
                  <c:v>83</c:v>
                </c:pt>
                <c:pt idx="445">
                  <c:v>81</c:v>
                </c:pt>
                <c:pt idx="446">
                  <c:v>38</c:v>
                </c:pt>
                <c:pt idx="447">
                  <c:v>77</c:v>
                </c:pt>
                <c:pt idx="448">
                  <c:v>75</c:v>
                </c:pt>
                <c:pt idx="449">
                  <c:v>59</c:v>
                </c:pt>
                <c:pt idx="450">
                  <c:v>53</c:v>
                </c:pt>
                <c:pt idx="451">
                  <c:v>69</c:v>
                </c:pt>
                <c:pt idx="452">
                  <c:v>68</c:v>
                </c:pt>
                <c:pt idx="453">
                  <c:v>71</c:v>
                </c:pt>
                <c:pt idx="454">
                  <c:v>80</c:v>
                </c:pt>
                <c:pt idx="455">
                  <c:v>68</c:v>
                </c:pt>
                <c:pt idx="456">
                  <c:v>74</c:v>
                </c:pt>
                <c:pt idx="457">
                  <c:v>77</c:v>
                </c:pt>
                <c:pt idx="458">
                  <c:v>27</c:v>
                </c:pt>
                <c:pt idx="459">
                  <c:v>42</c:v>
                </c:pt>
                <c:pt idx="460">
                  <c:v>62</c:v>
                </c:pt>
                <c:pt idx="461">
                  <c:v>34</c:v>
                </c:pt>
                <c:pt idx="462">
                  <c:v>65</c:v>
                </c:pt>
                <c:pt idx="463">
                  <c:v>44</c:v>
                </c:pt>
                <c:pt idx="464">
                  <c:v>54</c:v>
                </c:pt>
                <c:pt idx="465">
                  <c:v>52</c:v>
                </c:pt>
                <c:pt idx="466">
                  <c:v>63</c:v>
                </c:pt>
                <c:pt idx="467">
                  <c:v>72</c:v>
                </c:pt>
                <c:pt idx="468">
                  <c:v>37</c:v>
                </c:pt>
                <c:pt idx="469">
                  <c:v>49</c:v>
                </c:pt>
                <c:pt idx="470">
                  <c:v>51</c:v>
                </c:pt>
                <c:pt idx="471">
                  <c:v>49</c:v>
                </c:pt>
                <c:pt idx="472">
                  <c:v>73</c:v>
                </c:pt>
                <c:pt idx="473">
                  <c:v>71</c:v>
                </c:pt>
                <c:pt idx="474">
                  <c:v>69</c:v>
                </c:pt>
                <c:pt idx="475">
                  <c:v>72</c:v>
                </c:pt>
                <c:pt idx="476">
                  <c:v>52</c:v>
                </c:pt>
                <c:pt idx="477">
                  <c:v>78</c:v>
                </c:pt>
                <c:pt idx="478">
                  <c:v>21</c:v>
                </c:pt>
                <c:pt idx="479">
                  <c:v>43</c:v>
                </c:pt>
                <c:pt idx="480">
                  <c:v>70</c:v>
                </c:pt>
                <c:pt idx="481">
                  <c:v>58</c:v>
                </c:pt>
                <c:pt idx="482">
                  <c:v>54</c:v>
                </c:pt>
                <c:pt idx="483">
                  <c:v>75</c:v>
                </c:pt>
                <c:pt idx="484">
                  <c:v>38</c:v>
                </c:pt>
                <c:pt idx="485">
                  <c:v>60</c:v>
                </c:pt>
                <c:pt idx="486">
                  <c:v>63</c:v>
                </c:pt>
                <c:pt idx="487">
                  <c:v>63</c:v>
                </c:pt>
                <c:pt idx="488">
                  <c:v>56</c:v>
                </c:pt>
                <c:pt idx="489">
                  <c:v>42</c:v>
                </c:pt>
                <c:pt idx="490">
                  <c:v>59</c:v>
                </c:pt>
                <c:pt idx="491">
                  <c:v>81</c:v>
                </c:pt>
                <c:pt idx="492">
                  <c:v>64</c:v>
                </c:pt>
                <c:pt idx="493">
                  <c:v>76</c:v>
                </c:pt>
                <c:pt idx="494">
                  <c:v>80</c:v>
                </c:pt>
                <c:pt idx="495">
                  <c:v>45</c:v>
                </c:pt>
                <c:pt idx="496">
                  <c:v>56</c:v>
                </c:pt>
                <c:pt idx="497">
                  <c:v>35</c:v>
                </c:pt>
                <c:pt idx="498">
                  <c:v>71</c:v>
                </c:pt>
                <c:pt idx="499">
                  <c:v>37</c:v>
                </c:pt>
                <c:pt idx="500">
                  <c:v>43</c:v>
                </c:pt>
                <c:pt idx="501">
                  <c:v>25</c:v>
                </c:pt>
                <c:pt idx="502">
                  <c:v>89</c:v>
                </c:pt>
                <c:pt idx="503">
                  <c:v>79</c:v>
                </c:pt>
                <c:pt idx="504">
                  <c:v>65</c:v>
                </c:pt>
                <c:pt idx="505">
                  <c:v>53</c:v>
                </c:pt>
                <c:pt idx="506" formatCode="General">
                  <c:v>56</c:v>
                </c:pt>
                <c:pt idx="507" formatCode="General">
                  <c:v>49</c:v>
                </c:pt>
                <c:pt idx="508" formatCode="General">
                  <c:v>21</c:v>
                </c:pt>
                <c:pt idx="509" formatCode="General">
                  <c:v>64</c:v>
                </c:pt>
                <c:pt idx="510" formatCode="General">
                  <c:v>78</c:v>
                </c:pt>
                <c:pt idx="511" formatCode="General">
                  <c:v>74</c:v>
                </c:pt>
                <c:pt idx="512" formatCode="General">
                  <c:v>74</c:v>
                </c:pt>
                <c:pt idx="513" formatCode="General">
                  <c:v>61</c:v>
                </c:pt>
                <c:pt idx="514" formatCode="General">
                  <c:v>33</c:v>
                </c:pt>
                <c:pt idx="515" formatCode="General">
                  <c:v>71</c:v>
                </c:pt>
                <c:pt idx="516" formatCode="General">
                  <c:v>62</c:v>
                </c:pt>
                <c:pt idx="517" formatCode="General">
                  <c:v>75</c:v>
                </c:pt>
                <c:pt idx="518">
                  <c:v>87</c:v>
                </c:pt>
                <c:pt idx="519">
                  <c:v>75</c:v>
                </c:pt>
                <c:pt idx="520">
                  <c:v>65</c:v>
                </c:pt>
                <c:pt idx="521">
                  <c:v>72</c:v>
                </c:pt>
                <c:pt idx="522">
                  <c:v>83</c:v>
                </c:pt>
                <c:pt idx="523">
                  <c:v>59</c:v>
                </c:pt>
                <c:pt idx="524">
                  <c:v>60</c:v>
                </c:pt>
                <c:pt idx="525">
                  <c:v>70</c:v>
                </c:pt>
                <c:pt idx="526" formatCode="General">
                  <c:v>66</c:v>
                </c:pt>
                <c:pt idx="527">
                  <c:v>74</c:v>
                </c:pt>
                <c:pt idx="528">
                  <c:v>76</c:v>
                </c:pt>
                <c:pt idx="529">
                  <c:v>74</c:v>
                </c:pt>
                <c:pt idx="530">
                  <c:v>62</c:v>
                </c:pt>
                <c:pt idx="531">
                  <c:v>76</c:v>
                </c:pt>
                <c:pt idx="532">
                  <c:v>81</c:v>
                </c:pt>
                <c:pt idx="533">
                  <c:v>61</c:v>
                </c:pt>
                <c:pt idx="534">
                  <c:v>74</c:v>
                </c:pt>
                <c:pt idx="535">
                  <c:v>63</c:v>
                </c:pt>
                <c:pt idx="536">
                  <c:v>35</c:v>
                </c:pt>
                <c:pt idx="537">
                  <c:v>74</c:v>
                </c:pt>
                <c:pt idx="538">
                  <c:v>58</c:v>
                </c:pt>
                <c:pt idx="539">
                  <c:v>53</c:v>
                </c:pt>
                <c:pt idx="540">
                  <c:v>37</c:v>
                </c:pt>
                <c:pt idx="541">
                  <c:v>74</c:v>
                </c:pt>
                <c:pt idx="542">
                  <c:v>74</c:v>
                </c:pt>
                <c:pt idx="543" formatCode="General">
                  <c:v>54</c:v>
                </c:pt>
                <c:pt idx="544">
                  <c:v>36</c:v>
                </c:pt>
                <c:pt idx="545">
                  <c:v>42</c:v>
                </c:pt>
                <c:pt idx="546">
                  <c:v>62</c:v>
                </c:pt>
                <c:pt idx="547" formatCode="General">
                  <c:v>53</c:v>
                </c:pt>
                <c:pt idx="548">
                  <c:v>48</c:v>
                </c:pt>
                <c:pt idx="549">
                  <c:v>84</c:v>
                </c:pt>
                <c:pt idx="550">
                  <c:v>58</c:v>
                </c:pt>
                <c:pt idx="551">
                  <c:v>45</c:v>
                </c:pt>
                <c:pt idx="552">
                  <c:v>29</c:v>
                </c:pt>
                <c:pt idx="553">
                  <c:v>53</c:v>
                </c:pt>
                <c:pt idx="554">
                  <c:v>41</c:v>
                </c:pt>
                <c:pt idx="555">
                  <c:v>22</c:v>
                </c:pt>
                <c:pt idx="556">
                  <c:v>61</c:v>
                </c:pt>
                <c:pt idx="557">
                  <c:v>74</c:v>
                </c:pt>
                <c:pt idx="558">
                  <c:v>73</c:v>
                </c:pt>
                <c:pt idx="559">
                  <c:v>60</c:v>
                </c:pt>
                <c:pt idx="560">
                  <c:v>28</c:v>
                </c:pt>
                <c:pt idx="561">
                  <c:v>82</c:v>
                </c:pt>
                <c:pt idx="562">
                  <c:v>20</c:v>
                </c:pt>
                <c:pt idx="563">
                  <c:v>78</c:v>
                </c:pt>
                <c:pt idx="564">
                  <c:v>85</c:v>
                </c:pt>
                <c:pt idx="565">
                  <c:v>88</c:v>
                </c:pt>
                <c:pt idx="566">
                  <c:v>75</c:v>
                </c:pt>
                <c:pt idx="567">
                  <c:v>49</c:v>
                </c:pt>
                <c:pt idx="568">
                  <c:v>76</c:v>
                </c:pt>
                <c:pt idx="569">
                  <c:v>45</c:v>
                </c:pt>
                <c:pt idx="570">
                  <c:v>47</c:v>
                </c:pt>
                <c:pt idx="571">
                  <c:v>79</c:v>
                </c:pt>
                <c:pt idx="572">
                  <c:v>76</c:v>
                </c:pt>
                <c:pt idx="573">
                  <c:v>58</c:v>
                </c:pt>
                <c:pt idx="574">
                  <c:v>65</c:v>
                </c:pt>
                <c:pt idx="575">
                  <c:v>92</c:v>
                </c:pt>
                <c:pt idx="576">
                  <c:v>76</c:v>
                </c:pt>
                <c:pt idx="577">
                  <c:v>59</c:v>
                </c:pt>
                <c:pt idx="578">
                  <c:v>61</c:v>
                </c:pt>
                <c:pt idx="579">
                  <c:v>67</c:v>
                </c:pt>
                <c:pt idx="580">
                  <c:v>73</c:v>
                </c:pt>
                <c:pt idx="581">
                  <c:v>49</c:v>
                </c:pt>
                <c:pt idx="582">
                  <c:v>79</c:v>
                </c:pt>
                <c:pt idx="583">
                  <c:v>80</c:v>
                </c:pt>
                <c:pt idx="584">
                  <c:v>65</c:v>
                </c:pt>
                <c:pt idx="585">
                  <c:v>80</c:v>
                </c:pt>
                <c:pt idx="586">
                  <c:v>61</c:v>
                </c:pt>
                <c:pt idx="587">
                  <c:v>73</c:v>
                </c:pt>
                <c:pt idx="588" formatCode="General">
                  <c:v>66</c:v>
                </c:pt>
                <c:pt idx="589" formatCode="General">
                  <c:v>75</c:v>
                </c:pt>
                <c:pt idx="590" formatCode="General">
                  <c:v>76</c:v>
                </c:pt>
                <c:pt idx="591" formatCode="General">
                  <c:v>74</c:v>
                </c:pt>
                <c:pt idx="592" formatCode="General">
                  <c:v>70</c:v>
                </c:pt>
                <c:pt idx="593">
                  <c:v>54</c:v>
                </c:pt>
                <c:pt idx="594">
                  <c:v>60</c:v>
                </c:pt>
                <c:pt idx="595">
                  <c:v>38</c:v>
                </c:pt>
                <c:pt idx="596">
                  <c:v>74</c:v>
                </c:pt>
                <c:pt idx="597">
                  <c:v>65</c:v>
                </c:pt>
                <c:pt idx="598">
                  <c:v>74</c:v>
                </c:pt>
                <c:pt idx="599">
                  <c:v>64</c:v>
                </c:pt>
                <c:pt idx="600" formatCode="General">
                  <c:v>37</c:v>
                </c:pt>
                <c:pt idx="601" formatCode="General">
                  <c:v>24</c:v>
                </c:pt>
                <c:pt idx="602">
                  <c:v>75</c:v>
                </c:pt>
                <c:pt idx="603">
                  <c:v>36</c:v>
                </c:pt>
                <c:pt idx="604">
                  <c:v>81</c:v>
                </c:pt>
                <c:pt idx="605">
                  <c:v>58</c:v>
                </c:pt>
                <c:pt idx="606">
                  <c:v>73</c:v>
                </c:pt>
                <c:pt idx="607">
                  <c:v>80</c:v>
                </c:pt>
                <c:pt idx="608">
                  <c:v>54</c:v>
                </c:pt>
                <c:pt idx="609">
                  <c:v>51</c:v>
                </c:pt>
              </c:numCache>
            </c:numRef>
          </c:xVal>
          <c:yVal>
            <c:numRef>
              <c:f>'計算 　全体'!$L$3:$L$612</c:f>
              <c:numCache>
                <c:formatCode>General</c:formatCode>
                <c:ptCount val="610"/>
                <c:pt idx="0">
                  <c:v>16</c:v>
                </c:pt>
                <c:pt idx="1">
                  <c:v>27</c:v>
                </c:pt>
                <c:pt idx="2">
                  <c:v>95</c:v>
                </c:pt>
                <c:pt idx="3">
                  <c:v>15</c:v>
                </c:pt>
                <c:pt idx="4">
                  <c:v>59</c:v>
                </c:pt>
                <c:pt idx="5">
                  <c:v>17</c:v>
                </c:pt>
                <c:pt idx="6">
                  <c:v>69</c:v>
                </c:pt>
                <c:pt idx="7">
                  <c:v>26</c:v>
                </c:pt>
                <c:pt idx="8">
                  <c:v>74</c:v>
                </c:pt>
                <c:pt idx="9">
                  <c:v>86</c:v>
                </c:pt>
                <c:pt idx="10">
                  <c:v>37</c:v>
                </c:pt>
                <c:pt idx="11">
                  <c:v>50</c:v>
                </c:pt>
                <c:pt idx="12">
                  <c:v>28</c:v>
                </c:pt>
                <c:pt idx="13">
                  <c:v>55</c:v>
                </c:pt>
                <c:pt idx="14">
                  <c:v>68</c:v>
                </c:pt>
                <c:pt idx="15">
                  <c:v>14</c:v>
                </c:pt>
                <c:pt idx="16">
                  <c:v>0</c:v>
                </c:pt>
                <c:pt idx="17">
                  <c:v>7</c:v>
                </c:pt>
                <c:pt idx="18">
                  <c:v>53</c:v>
                </c:pt>
                <c:pt idx="19">
                  <c:v>16</c:v>
                </c:pt>
                <c:pt idx="20">
                  <c:v>6</c:v>
                </c:pt>
                <c:pt idx="21">
                  <c:v>18</c:v>
                </c:pt>
                <c:pt idx="22">
                  <c:v>2</c:v>
                </c:pt>
                <c:pt idx="23">
                  <c:v>26</c:v>
                </c:pt>
                <c:pt idx="24">
                  <c:v>89</c:v>
                </c:pt>
                <c:pt idx="25">
                  <c:v>24</c:v>
                </c:pt>
                <c:pt idx="26">
                  <c:v>9</c:v>
                </c:pt>
                <c:pt idx="27">
                  <c:v>15</c:v>
                </c:pt>
                <c:pt idx="28">
                  <c:v>2</c:v>
                </c:pt>
                <c:pt idx="29">
                  <c:v>99</c:v>
                </c:pt>
                <c:pt idx="30">
                  <c:v>35</c:v>
                </c:pt>
                <c:pt idx="31">
                  <c:v>52</c:v>
                </c:pt>
                <c:pt idx="32">
                  <c:v>50</c:v>
                </c:pt>
                <c:pt idx="33">
                  <c:v>16</c:v>
                </c:pt>
                <c:pt idx="34">
                  <c:v>48</c:v>
                </c:pt>
                <c:pt idx="35">
                  <c:v>35</c:v>
                </c:pt>
                <c:pt idx="36">
                  <c:v>25</c:v>
                </c:pt>
                <c:pt idx="37">
                  <c:v>7</c:v>
                </c:pt>
                <c:pt idx="38">
                  <c:v>0</c:v>
                </c:pt>
                <c:pt idx="39">
                  <c:v>54</c:v>
                </c:pt>
                <c:pt idx="40">
                  <c:v>65</c:v>
                </c:pt>
                <c:pt idx="41">
                  <c:v>3</c:v>
                </c:pt>
                <c:pt idx="42">
                  <c:v>83</c:v>
                </c:pt>
                <c:pt idx="43">
                  <c:v>19</c:v>
                </c:pt>
                <c:pt idx="44">
                  <c:v>0</c:v>
                </c:pt>
                <c:pt idx="45">
                  <c:v>37</c:v>
                </c:pt>
                <c:pt idx="46">
                  <c:v>83</c:v>
                </c:pt>
                <c:pt idx="47">
                  <c:v>10</c:v>
                </c:pt>
                <c:pt idx="48">
                  <c:v>39</c:v>
                </c:pt>
                <c:pt idx="49">
                  <c:v>84</c:v>
                </c:pt>
                <c:pt idx="50">
                  <c:v>27</c:v>
                </c:pt>
                <c:pt idx="51">
                  <c:v>10</c:v>
                </c:pt>
                <c:pt idx="52">
                  <c:v>109</c:v>
                </c:pt>
                <c:pt idx="53">
                  <c:v>77</c:v>
                </c:pt>
                <c:pt idx="54">
                  <c:v>74</c:v>
                </c:pt>
                <c:pt idx="55">
                  <c:v>23</c:v>
                </c:pt>
                <c:pt idx="56">
                  <c:v>11</c:v>
                </c:pt>
                <c:pt idx="57">
                  <c:v>110</c:v>
                </c:pt>
                <c:pt idx="58">
                  <c:v>29</c:v>
                </c:pt>
                <c:pt idx="59">
                  <c:v>14</c:v>
                </c:pt>
                <c:pt idx="60">
                  <c:v>11</c:v>
                </c:pt>
                <c:pt idx="61">
                  <c:v>2</c:v>
                </c:pt>
                <c:pt idx="62">
                  <c:v>65</c:v>
                </c:pt>
                <c:pt idx="63">
                  <c:v>5</c:v>
                </c:pt>
                <c:pt idx="64">
                  <c:v>15</c:v>
                </c:pt>
                <c:pt idx="65">
                  <c:v>22</c:v>
                </c:pt>
                <c:pt idx="66">
                  <c:v>43</c:v>
                </c:pt>
                <c:pt idx="67">
                  <c:v>39</c:v>
                </c:pt>
                <c:pt idx="68">
                  <c:v>21</c:v>
                </c:pt>
                <c:pt idx="69">
                  <c:v>3</c:v>
                </c:pt>
                <c:pt idx="70">
                  <c:v>39</c:v>
                </c:pt>
                <c:pt idx="71">
                  <c:v>48</c:v>
                </c:pt>
                <c:pt idx="72">
                  <c:v>70</c:v>
                </c:pt>
                <c:pt idx="73">
                  <c:v>18</c:v>
                </c:pt>
                <c:pt idx="74">
                  <c:v>85</c:v>
                </c:pt>
                <c:pt idx="75">
                  <c:v>14</c:v>
                </c:pt>
                <c:pt idx="76">
                  <c:v>48</c:v>
                </c:pt>
                <c:pt idx="77">
                  <c:v>81</c:v>
                </c:pt>
                <c:pt idx="78">
                  <c:v>32</c:v>
                </c:pt>
                <c:pt idx="79">
                  <c:v>24</c:v>
                </c:pt>
                <c:pt idx="80">
                  <c:v>11</c:v>
                </c:pt>
                <c:pt idx="81">
                  <c:v>89</c:v>
                </c:pt>
                <c:pt idx="82">
                  <c:v>107</c:v>
                </c:pt>
                <c:pt idx="83">
                  <c:v>7</c:v>
                </c:pt>
                <c:pt idx="84">
                  <c:v>90</c:v>
                </c:pt>
                <c:pt idx="85">
                  <c:v>21</c:v>
                </c:pt>
                <c:pt idx="86">
                  <c:v>20</c:v>
                </c:pt>
                <c:pt idx="87">
                  <c:v>16</c:v>
                </c:pt>
                <c:pt idx="88">
                  <c:v>14</c:v>
                </c:pt>
                <c:pt idx="89">
                  <c:v>69</c:v>
                </c:pt>
                <c:pt idx="90">
                  <c:v>7</c:v>
                </c:pt>
                <c:pt idx="91">
                  <c:v>35</c:v>
                </c:pt>
                <c:pt idx="92">
                  <c:v>37</c:v>
                </c:pt>
                <c:pt idx="93">
                  <c:v>85</c:v>
                </c:pt>
                <c:pt idx="94">
                  <c:v>0</c:v>
                </c:pt>
                <c:pt idx="95">
                  <c:v>30</c:v>
                </c:pt>
                <c:pt idx="96">
                  <c:v>11</c:v>
                </c:pt>
                <c:pt idx="97">
                  <c:v>18</c:v>
                </c:pt>
                <c:pt idx="98">
                  <c:v>34</c:v>
                </c:pt>
                <c:pt idx="99">
                  <c:v>24</c:v>
                </c:pt>
                <c:pt idx="100">
                  <c:v>42</c:v>
                </c:pt>
                <c:pt idx="101">
                  <c:v>10</c:v>
                </c:pt>
                <c:pt idx="102">
                  <c:v>82</c:v>
                </c:pt>
                <c:pt idx="103">
                  <c:v>23</c:v>
                </c:pt>
                <c:pt idx="104">
                  <c:v>21</c:v>
                </c:pt>
                <c:pt idx="105">
                  <c:v>15</c:v>
                </c:pt>
                <c:pt idx="106">
                  <c:v>29</c:v>
                </c:pt>
                <c:pt idx="107">
                  <c:v>53</c:v>
                </c:pt>
                <c:pt idx="108">
                  <c:v>23</c:v>
                </c:pt>
                <c:pt idx="109">
                  <c:v>40</c:v>
                </c:pt>
                <c:pt idx="110">
                  <c:v>35</c:v>
                </c:pt>
                <c:pt idx="111">
                  <c:v>14</c:v>
                </c:pt>
                <c:pt idx="112">
                  <c:v>16</c:v>
                </c:pt>
                <c:pt idx="113">
                  <c:v>3</c:v>
                </c:pt>
                <c:pt idx="114">
                  <c:v>106</c:v>
                </c:pt>
                <c:pt idx="115">
                  <c:v>15</c:v>
                </c:pt>
                <c:pt idx="116">
                  <c:v>54</c:v>
                </c:pt>
                <c:pt idx="117">
                  <c:v>8</c:v>
                </c:pt>
                <c:pt idx="118">
                  <c:v>81</c:v>
                </c:pt>
                <c:pt idx="119">
                  <c:v>17</c:v>
                </c:pt>
                <c:pt idx="120">
                  <c:v>14</c:v>
                </c:pt>
                <c:pt idx="121">
                  <c:v>9</c:v>
                </c:pt>
                <c:pt idx="122">
                  <c:v>71</c:v>
                </c:pt>
                <c:pt idx="123">
                  <c:v>47</c:v>
                </c:pt>
                <c:pt idx="124">
                  <c:v>21</c:v>
                </c:pt>
                <c:pt idx="125">
                  <c:v>10</c:v>
                </c:pt>
                <c:pt idx="126">
                  <c:v>48</c:v>
                </c:pt>
                <c:pt idx="127">
                  <c:v>12</c:v>
                </c:pt>
                <c:pt idx="128">
                  <c:v>33</c:v>
                </c:pt>
                <c:pt idx="129">
                  <c:v>89</c:v>
                </c:pt>
                <c:pt idx="130">
                  <c:v>59</c:v>
                </c:pt>
                <c:pt idx="131">
                  <c:v>13</c:v>
                </c:pt>
                <c:pt idx="132">
                  <c:v>18</c:v>
                </c:pt>
                <c:pt idx="133">
                  <c:v>12</c:v>
                </c:pt>
                <c:pt idx="134">
                  <c:v>10</c:v>
                </c:pt>
                <c:pt idx="135">
                  <c:v>24</c:v>
                </c:pt>
                <c:pt idx="136">
                  <c:v>25</c:v>
                </c:pt>
                <c:pt idx="137">
                  <c:v>3</c:v>
                </c:pt>
                <c:pt idx="138">
                  <c:v>3</c:v>
                </c:pt>
                <c:pt idx="139">
                  <c:v>87</c:v>
                </c:pt>
                <c:pt idx="140">
                  <c:v>10</c:v>
                </c:pt>
                <c:pt idx="141">
                  <c:v>66</c:v>
                </c:pt>
                <c:pt idx="142">
                  <c:v>7</c:v>
                </c:pt>
                <c:pt idx="143">
                  <c:v>14</c:v>
                </c:pt>
                <c:pt idx="144">
                  <c:v>41</c:v>
                </c:pt>
                <c:pt idx="145">
                  <c:v>33</c:v>
                </c:pt>
                <c:pt idx="146">
                  <c:v>44</c:v>
                </c:pt>
                <c:pt idx="147">
                  <c:v>0</c:v>
                </c:pt>
                <c:pt idx="148">
                  <c:v>34</c:v>
                </c:pt>
                <c:pt idx="149">
                  <c:v>94</c:v>
                </c:pt>
                <c:pt idx="150">
                  <c:v>23</c:v>
                </c:pt>
                <c:pt idx="151">
                  <c:v>45</c:v>
                </c:pt>
                <c:pt idx="152">
                  <c:v>81</c:v>
                </c:pt>
                <c:pt idx="153">
                  <c:v>34</c:v>
                </c:pt>
                <c:pt idx="154">
                  <c:v>27</c:v>
                </c:pt>
                <c:pt idx="155">
                  <c:v>17</c:v>
                </c:pt>
                <c:pt idx="156">
                  <c:v>17</c:v>
                </c:pt>
                <c:pt idx="157">
                  <c:v>50</c:v>
                </c:pt>
                <c:pt idx="158">
                  <c:v>32</c:v>
                </c:pt>
                <c:pt idx="159">
                  <c:v>35</c:v>
                </c:pt>
                <c:pt idx="160">
                  <c:v>32</c:v>
                </c:pt>
                <c:pt idx="161">
                  <c:v>21</c:v>
                </c:pt>
                <c:pt idx="162">
                  <c:v>21</c:v>
                </c:pt>
                <c:pt idx="163">
                  <c:v>0</c:v>
                </c:pt>
                <c:pt idx="164">
                  <c:v>33</c:v>
                </c:pt>
                <c:pt idx="165">
                  <c:v>51</c:v>
                </c:pt>
                <c:pt idx="166">
                  <c:v>18</c:v>
                </c:pt>
                <c:pt idx="167">
                  <c:v>93</c:v>
                </c:pt>
                <c:pt idx="168">
                  <c:v>49</c:v>
                </c:pt>
                <c:pt idx="169">
                  <c:v>11</c:v>
                </c:pt>
                <c:pt idx="170">
                  <c:v>40</c:v>
                </c:pt>
                <c:pt idx="171">
                  <c:v>63</c:v>
                </c:pt>
                <c:pt idx="172">
                  <c:v>70</c:v>
                </c:pt>
                <c:pt idx="173">
                  <c:v>32</c:v>
                </c:pt>
                <c:pt idx="174">
                  <c:v>45</c:v>
                </c:pt>
                <c:pt idx="175">
                  <c:v>7</c:v>
                </c:pt>
                <c:pt idx="176">
                  <c:v>4</c:v>
                </c:pt>
                <c:pt idx="177">
                  <c:v>15</c:v>
                </c:pt>
                <c:pt idx="178">
                  <c:v>51</c:v>
                </c:pt>
                <c:pt idx="179">
                  <c:v>50</c:v>
                </c:pt>
                <c:pt idx="180">
                  <c:v>39</c:v>
                </c:pt>
                <c:pt idx="181">
                  <c:v>57</c:v>
                </c:pt>
                <c:pt idx="182">
                  <c:v>2</c:v>
                </c:pt>
                <c:pt idx="183">
                  <c:v>69</c:v>
                </c:pt>
                <c:pt idx="184">
                  <c:v>109</c:v>
                </c:pt>
                <c:pt idx="185">
                  <c:v>56</c:v>
                </c:pt>
                <c:pt idx="186">
                  <c:v>44</c:v>
                </c:pt>
                <c:pt idx="187">
                  <c:v>37</c:v>
                </c:pt>
                <c:pt idx="188">
                  <c:v>54</c:v>
                </c:pt>
                <c:pt idx="189">
                  <c:v>42</c:v>
                </c:pt>
                <c:pt idx="190">
                  <c:v>1</c:v>
                </c:pt>
                <c:pt idx="191">
                  <c:v>14</c:v>
                </c:pt>
                <c:pt idx="192">
                  <c:v>79</c:v>
                </c:pt>
                <c:pt idx="193">
                  <c:v>22</c:v>
                </c:pt>
                <c:pt idx="194">
                  <c:v>56</c:v>
                </c:pt>
                <c:pt idx="195">
                  <c:v>24</c:v>
                </c:pt>
                <c:pt idx="196">
                  <c:v>54</c:v>
                </c:pt>
                <c:pt idx="197">
                  <c:v>2</c:v>
                </c:pt>
                <c:pt idx="198">
                  <c:v>57</c:v>
                </c:pt>
                <c:pt idx="199">
                  <c:v>21</c:v>
                </c:pt>
                <c:pt idx="200">
                  <c:v>24</c:v>
                </c:pt>
                <c:pt idx="201">
                  <c:v>72</c:v>
                </c:pt>
                <c:pt idx="202">
                  <c:v>67</c:v>
                </c:pt>
                <c:pt idx="203">
                  <c:v>17</c:v>
                </c:pt>
                <c:pt idx="204">
                  <c:v>33</c:v>
                </c:pt>
                <c:pt idx="205">
                  <c:v>13</c:v>
                </c:pt>
                <c:pt idx="206">
                  <c:v>36</c:v>
                </c:pt>
                <c:pt idx="207">
                  <c:v>9</c:v>
                </c:pt>
                <c:pt idx="208">
                  <c:v>11</c:v>
                </c:pt>
                <c:pt idx="209">
                  <c:v>3</c:v>
                </c:pt>
                <c:pt idx="210">
                  <c:v>35</c:v>
                </c:pt>
                <c:pt idx="211">
                  <c:v>62</c:v>
                </c:pt>
                <c:pt idx="212">
                  <c:v>13</c:v>
                </c:pt>
                <c:pt idx="213">
                  <c:v>56</c:v>
                </c:pt>
                <c:pt idx="214">
                  <c:v>43</c:v>
                </c:pt>
                <c:pt idx="215">
                  <c:v>65</c:v>
                </c:pt>
                <c:pt idx="216">
                  <c:v>68</c:v>
                </c:pt>
                <c:pt idx="217">
                  <c:v>21</c:v>
                </c:pt>
                <c:pt idx="218">
                  <c:v>1</c:v>
                </c:pt>
                <c:pt idx="219">
                  <c:v>69</c:v>
                </c:pt>
                <c:pt idx="220">
                  <c:v>7</c:v>
                </c:pt>
                <c:pt idx="221">
                  <c:v>84</c:v>
                </c:pt>
                <c:pt idx="222">
                  <c:v>86</c:v>
                </c:pt>
                <c:pt idx="223">
                  <c:v>30</c:v>
                </c:pt>
                <c:pt idx="224">
                  <c:v>3</c:v>
                </c:pt>
                <c:pt idx="225">
                  <c:v>80</c:v>
                </c:pt>
                <c:pt idx="226">
                  <c:v>0</c:v>
                </c:pt>
                <c:pt idx="227">
                  <c:v>104</c:v>
                </c:pt>
                <c:pt idx="228">
                  <c:v>3</c:v>
                </c:pt>
                <c:pt idx="229">
                  <c:v>24</c:v>
                </c:pt>
                <c:pt idx="230">
                  <c:v>12</c:v>
                </c:pt>
                <c:pt idx="231">
                  <c:v>47</c:v>
                </c:pt>
                <c:pt idx="232">
                  <c:v>24</c:v>
                </c:pt>
                <c:pt idx="233">
                  <c:v>18</c:v>
                </c:pt>
                <c:pt idx="234">
                  <c:v>10</c:v>
                </c:pt>
                <c:pt idx="235">
                  <c:v>13</c:v>
                </c:pt>
                <c:pt idx="236">
                  <c:v>54</c:v>
                </c:pt>
                <c:pt idx="237">
                  <c:v>63</c:v>
                </c:pt>
                <c:pt idx="238">
                  <c:v>5</c:v>
                </c:pt>
                <c:pt idx="239">
                  <c:v>41</c:v>
                </c:pt>
                <c:pt idx="240">
                  <c:v>54</c:v>
                </c:pt>
                <c:pt idx="241">
                  <c:v>13</c:v>
                </c:pt>
                <c:pt idx="242">
                  <c:v>27</c:v>
                </c:pt>
                <c:pt idx="243">
                  <c:v>17</c:v>
                </c:pt>
                <c:pt idx="244">
                  <c:v>5</c:v>
                </c:pt>
                <c:pt idx="245">
                  <c:v>24</c:v>
                </c:pt>
                <c:pt idx="246">
                  <c:v>66</c:v>
                </c:pt>
                <c:pt idx="247">
                  <c:v>17</c:v>
                </c:pt>
                <c:pt idx="248">
                  <c:v>55</c:v>
                </c:pt>
                <c:pt idx="249">
                  <c:v>26</c:v>
                </c:pt>
                <c:pt idx="250">
                  <c:v>31</c:v>
                </c:pt>
                <c:pt idx="251">
                  <c:v>58</c:v>
                </c:pt>
                <c:pt idx="252">
                  <c:v>23</c:v>
                </c:pt>
                <c:pt idx="253">
                  <c:v>15</c:v>
                </c:pt>
                <c:pt idx="254">
                  <c:v>18</c:v>
                </c:pt>
                <c:pt idx="255">
                  <c:v>59</c:v>
                </c:pt>
                <c:pt idx="256">
                  <c:v>62</c:v>
                </c:pt>
                <c:pt idx="257">
                  <c:v>17</c:v>
                </c:pt>
                <c:pt idx="258">
                  <c:v>20</c:v>
                </c:pt>
                <c:pt idx="259">
                  <c:v>20</c:v>
                </c:pt>
                <c:pt idx="260">
                  <c:v>26</c:v>
                </c:pt>
                <c:pt idx="261">
                  <c:v>61</c:v>
                </c:pt>
                <c:pt idx="262">
                  <c:v>19</c:v>
                </c:pt>
                <c:pt idx="263">
                  <c:v>18</c:v>
                </c:pt>
                <c:pt idx="264">
                  <c:v>82</c:v>
                </c:pt>
                <c:pt idx="265">
                  <c:v>52</c:v>
                </c:pt>
                <c:pt idx="266">
                  <c:v>43</c:v>
                </c:pt>
                <c:pt idx="267">
                  <c:v>17</c:v>
                </c:pt>
                <c:pt idx="268">
                  <c:v>40</c:v>
                </c:pt>
                <c:pt idx="269">
                  <c:v>104</c:v>
                </c:pt>
                <c:pt idx="270">
                  <c:v>27</c:v>
                </c:pt>
                <c:pt idx="271">
                  <c:v>48</c:v>
                </c:pt>
                <c:pt idx="272">
                  <c:v>15</c:v>
                </c:pt>
                <c:pt idx="273">
                  <c:v>44</c:v>
                </c:pt>
                <c:pt idx="274">
                  <c:v>48</c:v>
                </c:pt>
                <c:pt idx="275">
                  <c:v>12</c:v>
                </c:pt>
                <c:pt idx="276">
                  <c:v>31</c:v>
                </c:pt>
                <c:pt idx="277">
                  <c:v>16</c:v>
                </c:pt>
                <c:pt idx="278">
                  <c:v>0</c:v>
                </c:pt>
                <c:pt idx="279">
                  <c:v>42</c:v>
                </c:pt>
                <c:pt idx="280">
                  <c:v>47</c:v>
                </c:pt>
                <c:pt idx="281">
                  <c:v>58</c:v>
                </c:pt>
                <c:pt idx="282">
                  <c:v>35</c:v>
                </c:pt>
                <c:pt idx="283">
                  <c:v>62</c:v>
                </c:pt>
                <c:pt idx="284">
                  <c:v>26</c:v>
                </c:pt>
                <c:pt idx="285">
                  <c:v>55</c:v>
                </c:pt>
                <c:pt idx="286">
                  <c:v>37</c:v>
                </c:pt>
                <c:pt idx="287">
                  <c:v>28</c:v>
                </c:pt>
                <c:pt idx="288">
                  <c:v>13</c:v>
                </c:pt>
                <c:pt idx="289">
                  <c:v>30</c:v>
                </c:pt>
                <c:pt idx="290">
                  <c:v>12</c:v>
                </c:pt>
                <c:pt idx="291">
                  <c:v>6</c:v>
                </c:pt>
                <c:pt idx="292">
                  <c:v>60</c:v>
                </c:pt>
                <c:pt idx="293">
                  <c:v>0</c:v>
                </c:pt>
                <c:pt idx="294">
                  <c:v>11</c:v>
                </c:pt>
                <c:pt idx="295">
                  <c:v>89</c:v>
                </c:pt>
                <c:pt idx="296">
                  <c:v>10</c:v>
                </c:pt>
                <c:pt idx="297">
                  <c:v>18</c:v>
                </c:pt>
                <c:pt idx="298">
                  <c:v>6</c:v>
                </c:pt>
                <c:pt idx="299">
                  <c:v>104</c:v>
                </c:pt>
                <c:pt idx="300">
                  <c:v>23</c:v>
                </c:pt>
                <c:pt idx="301">
                  <c:v>24</c:v>
                </c:pt>
                <c:pt idx="302">
                  <c:v>16</c:v>
                </c:pt>
                <c:pt idx="303">
                  <c:v>24</c:v>
                </c:pt>
                <c:pt idx="304">
                  <c:v>29</c:v>
                </c:pt>
                <c:pt idx="305">
                  <c:v>23</c:v>
                </c:pt>
                <c:pt idx="306">
                  <c:v>25</c:v>
                </c:pt>
                <c:pt idx="307">
                  <c:v>19</c:v>
                </c:pt>
                <c:pt idx="308">
                  <c:v>7</c:v>
                </c:pt>
                <c:pt idx="309">
                  <c:v>5</c:v>
                </c:pt>
                <c:pt idx="310">
                  <c:v>62</c:v>
                </c:pt>
                <c:pt idx="311">
                  <c:v>25</c:v>
                </c:pt>
                <c:pt idx="312">
                  <c:v>53</c:v>
                </c:pt>
                <c:pt idx="313">
                  <c:v>33</c:v>
                </c:pt>
                <c:pt idx="314">
                  <c:v>0</c:v>
                </c:pt>
                <c:pt idx="315">
                  <c:v>73</c:v>
                </c:pt>
                <c:pt idx="316">
                  <c:v>8</c:v>
                </c:pt>
                <c:pt idx="317">
                  <c:v>17</c:v>
                </c:pt>
                <c:pt idx="318">
                  <c:v>2</c:v>
                </c:pt>
                <c:pt idx="319">
                  <c:v>52</c:v>
                </c:pt>
                <c:pt idx="320">
                  <c:v>5</c:v>
                </c:pt>
                <c:pt idx="321">
                  <c:v>22</c:v>
                </c:pt>
                <c:pt idx="322">
                  <c:v>13</c:v>
                </c:pt>
                <c:pt idx="323">
                  <c:v>29</c:v>
                </c:pt>
                <c:pt idx="324">
                  <c:v>9</c:v>
                </c:pt>
                <c:pt idx="325">
                  <c:v>1</c:v>
                </c:pt>
                <c:pt idx="326">
                  <c:v>53</c:v>
                </c:pt>
                <c:pt idx="327">
                  <c:v>48</c:v>
                </c:pt>
                <c:pt idx="328">
                  <c:v>14</c:v>
                </c:pt>
                <c:pt idx="329">
                  <c:v>21</c:v>
                </c:pt>
                <c:pt idx="330">
                  <c:v>7</c:v>
                </c:pt>
                <c:pt idx="331">
                  <c:v>71</c:v>
                </c:pt>
                <c:pt idx="332">
                  <c:v>52</c:v>
                </c:pt>
                <c:pt idx="333">
                  <c:v>41</c:v>
                </c:pt>
                <c:pt idx="334">
                  <c:v>8</c:v>
                </c:pt>
                <c:pt idx="335">
                  <c:v>34</c:v>
                </c:pt>
                <c:pt idx="336">
                  <c:v>36</c:v>
                </c:pt>
                <c:pt idx="337">
                  <c:v>7</c:v>
                </c:pt>
                <c:pt idx="338">
                  <c:v>18</c:v>
                </c:pt>
                <c:pt idx="339">
                  <c:v>9</c:v>
                </c:pt>
                <c:pt idx="340">
                  <c:v>4</c:v>
                </c:pt>
                <c:pt idx="341">
                  <c:v>32</c:v>
                </c:pt>
                <c:pt idx="342">
                  <c:v>1</c:v>
                </c:pt>
                <c:pt idx="343">
                  <c:v>34</c:v>
                </c:pt>
                <c:pt idx="344">
                  <c:v>80</c:v>
                </c:pt>
                <c:pt idx="345">
                  <c:v>12</c:v>
                </c:pt>
                <c:pt idx="346">
                  <c:v>69</c:v>
                </c:pt>
                <c:pt idx="347">
                  <c:v>61</c:v>
                </c:pt>
                <c:pt idx="348">
                  <c:v>54</c:v>
                </c:pt>
                <c:pt idx="349">
                  <c:v>58</c:v>
                </c:pt>
                <c:pt idx="350">
                  <c:v>31</c:v>
                </c:pt>
                <c:pt idx="351">
                  <c:v>36</c:v>
                </c:pt>
                <c:pt idx="352">
                  <c:v>15</c:v>
                </c:pt>
                <c:pt idx="353">
                  <c:v>82</c:v>
                </c:pt>
                <c:pt idx="354">
                  <c:v>38</c:v>
                </c:pt>
                <c:pt idx="355">
                  <c:v>105</c:v>
                </c:pt>
                <c:pt idx="356">
                  <c:v>30</c:v>
                </c:pt>
                <c:pt idx="357">
                  <c:v>16</c:v>
                </c:pt>
                <c:pt idx="358">
                  <c:v>68</c:v>
                </c:pt>
                <c:pt idx="359">
                  <c:v>51</c:v>
                </c:pt>
                <c:pt idx="360">
                  <c:v>1</c:v>
                </c:pt>
                <c:pt idx="361">
                  <c:v>12</c:v>
                </c:pt>
                <c:pt idx="362">
                  <c:v>49</c:v>
                </c:pt>
                <c:pt idx="363">
                  <c:v>78</c:v>
                </c:pt>
                <c:pt idx="364">
                  <c:v>78</c:v>
                </c:pt>
                <c:pt idx="365">
                  <c:v>7</c:v>
                </c:pt>
                <c:pt idx="366">
                  <c:v>108</c:v>
                </c:pt>
                <c:pt idx="367">
                  <c:v>20</c:v>
                </c:pt>
                <c:pt idx="368">
                  <c:v>15</c:v>
                </c:pt>
                <c:pt idx="369">
                  <c:v>15</c:v>
                </c:pt>
                <c:pt idx="370">
                  <c:v>59</c:v>
                </c:pt>
                <c:pt idx="371">
                  <c:v>10</c:v>
                </c:pt>
                <c:pt idx="372">
                  <c:v>4</c:v>
                </c:pt>
                <c:pt idx="373">
                  <c:v>5</c:v>
                </c:pt>
                <c:pt idx="374">
                  <c:v>86</c:v>
                </c:pt>
                <c:pt idx="375">
                  <c:v>43</c:v>
                </c:pt>
                <c:pt idx="376">
                  <c:v>65</c:v>
                </c:pt>
                <c:pt idx="377">
                  <c:v>32</c:v>
                </c:pt>
                <c:pt idx="378">
                  <c:v>23</c:v>
                </c:pt>
                <c:pt idx="379">
                  <c:v>9</c:v>
                </c:pt>
                <c:pt idx="380">
                  <c:v>17</c:v>
                </c:pt>
                <c:pt idx="381">
                  <c:v>3</c:v>
                </c:pt>
                <c:pt idx="382">
                  <c:v>71</c:v>
                </c:pt>
                <c:pt idx="383">
                  <c:v>1</c:v>
                </c:pt>
                <c:pt idx="384">
                  <c:v>54</c:v>
                </c:pt>
                <c:pt idx="385">
                  <c:v>62</c:v>
                </c:pt>
                <c:pt idx="386">
                  <c:v>34</c:v>
                </c:pt>
                <c:pt idx="387">
                  <c:v>9</c:v>
                </c:pt>
                <c:pt idx="388">
                  <c:v>24</c:v>
                </c:pt>
                <c:pt idx="389">
                  <c:v>46</c:v>
                </c:pt>
                <c:pt idx="390">
                  <c:v>41</c:v>
                </c:pt>
                <c:pt idx="391">
                  <c:v>87</c:v>
                </c:pt>
                <c:pt idx="392">
                  <c:v>65</c:v>
                </c:pt>
                <c:pt idx="393">
                  <c:v>21</c:v>
                </c:pt>
                <c:pt idx="394">
                  <c:v>18</c:v>
                </c:pt>
                <c:pt idx="395">
                  <c:v>9</c:v>
                </c:pt>
                <c:pt idx="396">
                  <c:v>16</c:v>
                </c:pt>
                <c:pt idx="397">
                  <c:v>43</c:v>
                </c:pt>
                <c:pt idx="398">
                  <c:v>32</c:v>
                </c:pt>
                <c:pt idx="399">
                  <c:v>13</c:v>
                </c:pt>
                <c:pt idx="400">
                  <c:v>5</c:v>
                </c:pt>
                <c:pt idx="401">
                  <c:v>60</c:v>
                </c:pt>
                <c:pt idx="402">
                  <c:v>80</c:v>
                </c:pt>
                <c:pt idx="403">
                  <c:v>36</c:v>
                </c:pt>
                <c:pt idx="404">
                  <c:v>50</c:v>
                </c:pt>
                <c:pt idx="405">
                  <c:v>7</c:v>
                </c:pt>
                <c:pt idx="406">
                  <c:v>35</c:v>
                </c:pt>
                <c:pt idx="407">
                  <c:v>61</c:v>
                </c:pt>
                <c:pt idx="408">
                  <c:v>4</c:v>
                </c:pt>
                <c:pt idx="409">
                  <c:v>7</c:v>
                </c:pt>
                <c:pt idx="410">
                  <c:v>5</c:v>
                </c:pt>
                <c:pt idx="411">
                  <c:v>84</c:v>
                </c:pt>
                <c:pt idx="412">
                  <c:v>44</c:v>
                </c:pt>
                <c:pt idx="413">
                  <c:v>69</c:v>
                </c:pt>
                <c:pt idx="414">
                  <c:v>31</c:v>
                </c:pt>
                <c:pt idx="415">
                  <c:v>18</c:v>
                </c:pt>
                <c:pt idx="416">
                  <c:v>24</c:v>
                </c:pt>
                <c:pt idx="417">
                  <c:v>12</c:v>
                </c:pt>
                <c:pt idx="418">
                  <c:v>60</c:v>
                </c:pt>
                <c:pt idx="419">
                  <c:v>29</c:v>
                </c:pt>
                <c:pt idx="420">
                  <c:v>0</c:v>
                </c:pt>
                <c:pt idx="421">
                  <c:v>67</c:v>
                </c:pt>
                <c:pt idx="422">
                  <c:v>2</c:v>
                </c:pt>
                <c:pt idx="423">
                  <c:v>8</c:v>
                </c:pt>
                <c:pt idx="424">
                  <c:v>49</c:v>
                </c:pt>
                <c:pt idx="425">
                  <c:v>4</c:v>
                </c:pt>
                <c:pt idx="426">
                  <c:v>17</c:v>
                </c:pt>
                <c:pt idx="427">
                  <c:v>14</c:v>
                </c:pt>
                <c:pt idx="428">
                  <c:v>30</c:v>
                </c:pt>
                <c:pt idx="429">
                  <c:v>39</c:v>
                </c:pt>
                <c:pt idx="430">
                  <c:v>14</c:v>
                </c:pt>
                <c:pt idx="431">
                  <c:v>45</c:v>
                </c:pt>
                <c:pt idx="432">
                  <c:v>76</c:v>
                </c:pt>
                <c:pt idx="433">
                  <c:v>68</c:v>
                </c:pt>
                <c:pt idx="434">
                  <c:v>26</c:v>
                </c:pt>
                <c:pt idx="435">
                  <c:v>56</c:v>
                </c:pt>
                <c:pt idx="436">
                  <c:v>23</c:v>
                </c:pt>
                <c:pt idx="437">
                  <c:v>12</c:v>
                </c:pt>
                <c:pt idx="438">
                  <c:v>9</c:v>
                </c:pt>
                <c:pt idx="439">
                  <c:v>46</c:v>
                </c:pt>
                <c:pt idx="440">
                  <c:v>62</c:v>
                </c:pt>
                <c:pt idx="441">
                  <c:v>19</c:v>
                </c:pt>
                <c:pt idx="442">
                  <c:v>98</c:v>
                </c:pt>
                <c:pt idx="443">
                  <c:v>42</c:v>
                </c:pt>
                <c:pt idx="444">
                  <c:v>0</c:v>
                </c:pt>
                <c:pt idx="445">
                  <c:v>5</c:v>
                </c:pt>
                <c:pt idx="446">
                  <c:v>55</c:v>
                </c:pt>
                <c:pt idx="447">
                  <c:v>115</c:v>
                </c:pt>
                <c:pt idx="448">
                  <c:v>6</c:v>
                </c:pt>
                <c:pt idx="449">
                  <c:v>0</c:v>
                </c:pt>
                <c:pt idx="450">
                  <c:v>95</c:v>
                </c:pt>
                <c:pt idx="451">
                  <c:v>30</c:v>
                </c:pt>
                <c:pt idx="452">
                  <c:v>30</c:v>
                </c:pt>
                <c:pt idx="453">
                  <c:v>54</c:v>
                </c:pt>
                <c:pt idx="454">
                  <c:v>80</c:v>
                </c:pt>
                <c:pt idx="455">
                  <c:v>33</c:v>
                </c:pt>
                <c:pt idx="456">
                  <c:v>3</c:v>
                </c:pt>
                <c:pt idx="457">
                  <c:v>8</c:v>
                </c:pt>
                <c:pt idx="458">
                  <c:v>8</c:v>
                </c:pt>
                <c:pt idx="459">
                  <c:v>32</c:v>
                </c:pt>
                <c:pt idx="460">
                  <c:v>29</c:v>
                </c:pt>
                <c:pt idx="461">
                  <c:v>57</c:v>
                </c:pt>
                <c:pt idx="462">
                  <c:v>26</c:v>
                </c:pt>
                <c:pt idx="463">
                  <c:v>64</c:v>
                </c:pt>
                <c:pt idx="464">
                  <c:v>18</c:v>
                </c:pt>
                <c:pt idx="465">
                  <c:v>67</c:v>
                </c:pt>
                <c:pt idx="466">
                  <c:v>36</c:v>
                </c:pt>
                <c:pt idx="467">
                  <c:v>53</c:v>
                </c:pt>
                <c:pt idx="468">
                  <c:v>62</c:v>
                </c:pt>
                <c:pt idx="469">
                  <c:v>1</c:v>
                </c:pt>
                <c:pt idx="470">
                  <c:v>19</c:v>
                </c:pt>
                <c:pt idx="471">
                  <c:v>31</c:v>
                </c:pt>
                <c:pt idx="472">
                  <c:v>60</c:v>
                </c:pt>
                <c:pt idx="473">
                  <c:v>6</c:v>
                </c:pt>
                <c:pt idx="474">
                  <c:v>84</c:v>
                </c:pt>
                <c:pt idx="475">
                  <c:v>63</c:v>
                </c:pt>
                <c:pt idx="476">
                  <c:v>51</c:v>
                </c:pt>
                <c:pt idx="477">
                  <c:v>52</c:v>
                </c:pt>
                <c:pt idx="478">
                  <c:v>70</c:v>
                </c:pt>
                <c:pt idx="479">
                  <c:v>43</c:v>
                </c:pt>
                <c:pt idx="480">
                  <c:v>36</c:v>
                </c:pt>
                <c:pt idx="481">
                  <c:v>94</c:v>
                </c:pt>
                <c:pt idx="482">
                  <c:v>12</c:v>
                </c:pt>
                <c:pt idx="483">
                  <c:v>71</c:v>
                </c:pt>
                <c:pt idx="484">
                  <c:v>3</c:v>
                </c:pt>
                <c:pt idx="485">
                  <c:v>57</c:v>
                </c:pt>
                <c:pt idx="486">
                  <c:v>23</c:v>
                </c:pt>
                <c:pt idx="487">
                  <c:v>12</c:v>
                </c:pt>
                <c:pt idx="488">
                  <c:v>90</c:v>
                </c:pt>
                <c:pt idx="489">
                  <c:v>90</c:v>
                </c:pt>
                <c:pt idx="490">
                  <c:v>8</c:v>
                </c:pt>
                <c:pt idx="491">
                  <c:v>25</c:v>
                </c:pt>
                <c:pt idx="492">
                  <c:v>112</c:v>
                </c:pt>
                <c:pt idx="493">
                  <c:v>29</c:v>
                </c:pt>
                <c:pt idx="494">
                  <c:v>58</c:v>
                </c:pt>
                <c:pt idx="495">
                  <c:v>36</c:v>
                </c:pt>
                <c:pt idx="496">
                  <c:v>47</c:v>
                </c:pt>
                <c:pt idx="497">
                  <c:v>3</c:v>
                </c:pt>
                <c:pt idx="498">
                  <c:v>21</c:v>
                </c:pt>
                <c:pt idx="499">
                  <c:v>94</c:v>
                </c:pt>
                <c:pt idx="500">
                  <c:v>108</c:v>
                </c:pt>
                <c:pt idx="501">
                  <c:v>10</c:v>
                </c:pt>
                <c:pt idx="502">
                  <c:v>4</c:v>
                </c:pt>
                <c:pt idx="503">
                  <c:v>58</c:v>
                </c:pt>
                <c:pt idx="504">
                  <c:v>1</c:v>
                </c:pt>
                <c:pt idx="505">
                  <c:v>30</c:v>
                </c:pt>
                <c:pt idx="506">
                  <c:v>0</c:v>
                </c:pt>
                <c:pt idx="507">
                  <c:v>79</c:v>
                </c:pt>
                <c:pt idx="508">
                  <c:v>42</c:v>
                </c:pt>
                <c:pt idx="509">
                  <c:v>51</c:v>
                </c:pt>
                <c:pt idx="510">
                  <c:v>17</c:v>
                </c:pt>
                <c:pt idx="511">
                  <c:v>14</c:v>
                </c:pt>
                <c:pt idx="512">
                  <c:v>73</c:v>
                </c:pt>
                <c:pt idx="513">
                  <c:v>58</c:v>
                </c:pt>
                <c:pt idx="514">
                  <c:v>1</c:v>
                </c:pt>
                <c:pt idx="515">
                  <c:v>118</c:v>
                </c:pt>
                <c:pt idx="516">
                  <c:v>61</c:v>
                </c:pt>
                <c:pt idx="517">
                  <c:v>40</c:v>
                </c:pt>
                <c:pt idx="518">
                  <c:v>83</c:v>
                </c:pt>
                <c:pt idx="519">
                  <c:v>45</c:v>
                </c:pt>
                <c:pt idx="520">
                  <c:v>5</c:v>
                </c:pt>
                <c:pt idx="521">
                  <c:v>50</c:v>
                </c:pt>
                <c:pt idx="522">
                  <c:v>12</c:v>
                </c:pt>
                <c:pt idx="523">
                  <c:v>86</c:v>
                </c:pt>
                <c:pt idx="524">
                  <c:v>25</c:v>
                </c:pt>
                <c:pt idx="525">
                  <c:v>42</c:v>
                </c:pt>
                <c:pt idx="526">
                  <c:v>0</c:v>
                </c:pt>
                <c:pt idx="527">
                  <c:v>13</c:v>
                </c:pt>
                <c:pt idx="528">
                  <c:v>27</c:v>
                </c:pt>
                <c:pt idx="529">
                  <c:v>23</c:v>
                </c:pt>
                <c:pt idx="530">
                  <c:v>52</c:v>
                </c:pt>
                <c:pt idx="531">
                  <c:v>30</c:v>
                </c:pt>
                <c:pt idx="532">
                  <c:v>66</c:v>
                </c:pt>
                <c:pt idx="533">
                  <c:v>105</c:v>
                </c:pt>
                <c:pt idx="534">
                  <c:v>40</c:v>
                </c:pt>
                <c:pt idx="535">
                  <c:v>77</c:v>
                </c:pt>
                <c:pt idx="536">
                  <c:v>48</c:v>
                </c:pt>
                <c:pt idx="537">
                  <c:v>14</c:v>
                </c:pt>
                <c:pt idx="538">
                  <c:v>93</c:v>
                </c:pt>
                <c:pt idx="539">
                  <c:v>3</c:v>
                </c:pt>
                <c:pt idx="540">
                  <c:v>73</c:v>
                </c:pt>
                <c:pt idx="541">
                  <c:v>9</c:v>
                </c:pt>
                <c:pt idx="542">
                  <c:v>32</c:v>
                </c:pt>
                <c:pt idx="543">
                  <c:v>58</c:v>
                </c:pt>
                <c:pt idx="544">
                  <c:v>67</c:v>
                </c:pt>
                <c:pt idx="545">
                  <c:v>90</c:v>
                </c:pt>
                <c:pt idx="546">
                  <c:v>27</c:v>
                </c:pt>
                <c:pt idx="547">
                  <c:v>80</c:v>
                </c:pt>
                <c:pt idx="548">
                  <c:v>59</c:v>
                </c:pt>
                <c:pt idx="549">
                  <c:v>28</c:v>
                </c:pt>
                <c:pt idx="550">
                  <c:v>35</c:v>
                </c:pt>
                <c:pt idx="551">
                  <c:v>47</c:v>
                </c:pt>
                <c:pt idx="552">
                  <c:v>29</c:v>
                </c:pt>
                <c:pt idx="553">
                  <c:v>22</c:v>
                </c:pt>
                <c:pt idx="554">
                  <c:v>58</c:v>
                </c:pt>
                <c:pt idx="555">
                  <c:v>44</c:v>
                </c:pt>
                <c:pt idx="556">
                  <c:v>13</c:v>
                </c:pt>
                <c:pt idx="557">
                  <c:v>7</c:v>
                </c:pt>
                <c:pt idx="558">
                  <c:v>1</c:v>
                </c:pt>
                <c:pt idx="559">
                  <c:v>80</c:v>
                </c:pt>
                <c:pt idx="560">
                  <c:v>113</c:v>
                </c:pt>
                <c:pt idx="561">
                  <c:v>42</c:v>
                </c:pt>
                <c:pt idx="562">
                  <c:v>83</c:v>
                </c:pt>
                <c:pt idx="563">
                  <c:v>1</c:v>
                </c:pt>
                <c:pt idx="564">
                  <c:v>11</c:v>
                </c:pt>
                <c:pt idx="565">
                  <c:v>8</c:v>
                </c:pt>
                <c:pt idx="566">
                  <c:v>11</c:v>
                </c:pt>
                <c:pt idx="567">
                  <c:v>19</c:v>
                </c:pt>
                <c:pt idx="568">
                  <c:v>11</c:v>
                </c:pt>
                <c:pt idx="569">
                  <c:v>7</c:v>
                </c:pt>
                <c:pt idx="570">
                  <c:v>16</c:v>
                </c:pt>
                <c:pt idx="571">
                  <c:v>37</c:v>
                </c:pt>
                <c:pt idx="572">
                  <c:v>37</c:v>
                </c:pt>
                <c:pt idx="573">
                  <c:v>44</c:v>
                </c:pt>
                <c:pt idx="574">
                  <c:v>38</c:v>
                </c:pt>
                <c:pt idx="575">
                  <c:v>92</c:v>
                </c:pt>
                <c:pt idx="576">
                  <c:v>0</c:v>
                </c:pt>
                <c:pt idx="577">
                  <c:v>45</c:v>
                </c:pt>
                <c:pt idx="578">
                  <c:v>18</c:v>
                </c:pt>
                <c:pt idx="579">
                  <c:v>90</c:v>
                </c:pt>
                <c:pt idx="580">
                  <c:v>49</c:v>
                </c:pt>
                <c:pt idx="581">
                  <c:v>31</c:v>
                </c:pt>
                <c:pt idx="582">
                  <c:v>17</c:v>
                </c:pt>
                <c:pt idx="583">
                  <c:v>56</c:v>
                </c:pt>
                <c:pt idx="584">
                  <c:v>71</c:v>
                </c:pt>
                <c:pt idx="585">
                  <c:v>44</c:v>
                </c:pt>
                <c:pt idx="586">
                  <c:v>24</c:v>
                </c:pt>
                <c:pt idx="587">
                  <c:v>45</c:v>
                </c:pt>
                <c:pt idx="588">
                  <c:v>63</c:v>
                </c:pt>
                <c:pt idx="589">
                  <c:v>15</c:v>
                </c:pt>
                <c:pt idx="590">
                  <c:v>62</c:v>
                </c:pt>
                <c:pt idx="591">
                  <c:v>6</c:v>
                </c:pt>
                <c:pt idx="592">
                  <c:v>34</c:v>
                </c:pt>
                <c:pt idx="593">
                  <c:v>54</c:v>
                </c:pt>
                <c:pt idx="594">
                  <c:v>1</c:v>
                </c:pt>
                <c:pt idx="595">
                  <c:v>51</c:v>
                </c:pt>
                <c:pt idx="596">
                  <c:v>16</c:v>
                </c:pt>
                <c:pt idx="597">
                  <c:v>3</c:v>
                </c:pt>
                <c:pt idx="598">
                  <c:v>74</c:v>
                </c:pt>
                <c:pt idx="599">
                  <c:v>54</c:v>
                </c:pt>
                <c:pt idx="600">
                  <c:v>27</c:v>
                </c:pt>
                <c:pt idx="601">
                  <c:v>17</c:v>
                </c:pt>
                <c:pt idx="602">
                  <c:v>14</c:v>
                </c:pt>
                <c:pt idx="603">
                  <c:v>83</c:v>
                </c:pt>
                <c:pt idx="604">
                  <c:v>20</c:v>
                </c:pt>
                <c:pt idx="605">
                  <c:v>14</c:v>
                </c:pt>
                <c:pt idx="606">
                  <c:v>22</c:v>
                </c:pt>
                <c:pt idx="607">
                  <c:v>49</c:v>
                </c:pt>
                <c:pt idx="608">
                  <c:v>19</c:v>
                </c:pt>
                <c:pt idx="609">
                  <c:v>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2DF-41DF-A09F-218A169ADF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2501808"/>
        <c:axId val="1227280752"/>
      </c:scatterChart>
      <c:valAx>
        <c:axId val="1222501808"/>
        <c:scaling>
          <c:orientation val="minMax"/>
          <c:max val="100"/>
          <c:min val="15"/>
        </c:scaling>
        <c:delete val="0"/>
        <c:axPos val="b"/>
        <c:numFmt formatCode="0_);[Red]\(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227280752"/>
        <c:crosses val="autoZero"/>
        <c:crossBetween val="midCat"/>
      </c:valAx>
      <c:valAx>
        <c:axId val="1227280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222501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MPT-VHI</a:t>
            </a:r>
            <a:r>
              <a:rPr lang="en-US" altLang="ja-JP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R=-0.21 </a:t>
            </a:r>
            <a:r>
              <a:rPr lang="en-US" altLang="ja-JP" sz="1400" b="0" i="0" u="none" strike="noStrike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p&lt;0.01 </a:t>
            </a:r>
            <a:endParaRPr lang="en-US" altLang="ja-JP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7.0866562743003611E-2"/>
          <c:y val="0.16641838395541947"/>
          <c:w val="0.80997969816403759"/>
          <c:h val="0.73303147382650125"/>
        </c:manualLayout>
      </c:layout>
      <c:scatterChart>
        <c:scatterStyle val="lineMarker"/>
        <c:varyColors val="0"/>
        <c:ser>
          <c:idx val="0"/>
          <c:order val="0"/>
          <c:tx>
            <c:strRef>
              <c:f>'計算 　全体'!$Q$2</c:f>
              <c:strCache>
                <c:ptCount val="1"/>
                <c:pt idx="0">
                  <c:v>VHI total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7.0229480666547467E-2"/>
                  <c:y val="-6.5202887629567996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 　全体'!$P$3:$P$612</c:f>
              <c:numCache>
                <c:formatCode>General</c:formatCode>
                <c:ptCount val="610"/>
                <c:pt idx="0">
                  <c:v>14.5</c:v>
                </c:pt>
                <c:pt idx="1">
                  <c:v>10.5</c:v>
                </c:pt>
                <c:pt idx="2">
                  <c:v>28</c:v>
                </c:pt>
                <c:pt idx="3">
                  <c:v>22.5</c:v>
                </c:pt>
                <c:pt idx="4" formatCode="0.0_ ">
                  <c:v>27</c:v>
                </c:pt>
                <c:pt idx="5">
                  <c:v>9</c:v>
                </c:pt>
                <c:pt idx="6">
                  <c:v>16.5</c:v>
                </c:pt>
                <c:pt idx="7">
                  <c:v>19</c:v>
                </c:pt>
                <c:pt idx="8">
                  <c:v>11.5</c:v>
                </c:pt>
                <c:pt idx="9">
                  <c:v>15</c:v>
                </c:pt>
                <c:pt idx="10">
                  <c:v>28</c:v>
                </c:pt>
                <c:pt idx="11">
                  <c:v>7</c:v>
                </c:pt>
                <c:pt idx="12">
                  <c:v>16.5</c:v>
                </c:pt>
                <c:pt idx="13">
                  <c:v>11.5</c:v>
                </c:pt>
                <c:pt idx="14">
                  <c:v>7</c:v>
                </c:pt>
                <c:pt idx="15" formatCode="0.0_);[Red]\(0.0\)">
                  <c:v>10</c:v>
                </c:pt>
                <c:pt idx="16" formatCode="0.0_ ">
                  <c:v>15.5</c:v>
                </c:pt>
                <c:pt idx="17">
                  <c:v>9.5</c:v>
                </c:pt>
                <c:pt idx="18">
                  <c:v>18</c:v>
                </c:pt>
                <c:pt idx="19">
                  <c:v>12</c:v>
                </c:pt>
                <c:pt idx="20" formatCode="0.0_ ">
                  <c:v>7.5</c:v>
                </c:pt>
                <c:pt idx="21">
                  <c:v>11.5</c:v>
                </c:pt>
                <c:pt idx="22">
                  <c:v>15.5</c:v>
                </c:pt>
                <c:pt idx="23" formatCode="0.0_);[Red]\(0.0\)">
                  <c:v>27.5</c:v>
                </c:pt>
                <c:pt idx="24">
                  <c:v>4.5</c:v>
                </c:pt>
                <c:pt idx="25">
                  <c:v>13</c:v>
                </c:pt>
                <c:pt idx="26" formatCode="0.0_);[Red]\(0.0\)">
                  <c:v>22</c:v>
                </c:pt>
                <c:pt idx="27">
                  <c:v>30.5</c:v>
                </c:pt>
                <c:pt idx="28">
                  <c:v>24.5</c:v>
                </c:pt>
                <c:pt idx="29" formatCode="0.0_);[Red]\(0.0\)">
                  <c:v>10</c:v>
                </c:pt>
                <c:pt idx="30">
                  <c:v>10</c:v>
                </c:pt>
                <c:pt idx="31" formatCode="0.0_ ">
                  <c:v>11.5</c:v>
                </c:pt>
                <c:pt idx="32">
                  <c:v>14</c:v>
                </c:pt>
                <c:pt idx="33">
                  <c:v>8</c:v>
                </c:pt>
                <c:pt idx="34">
                  <c:v>14</c:v>
                </c:pt>
                <c:pt idx="35">
                  <c:v>18.5</c:v>
                </c:pt>
                <c:pt idx="36">
                  <c:v>10</c:v>
                </c:pt>
                <c:pt idx="37" formatCode="0.0_ ">
                  <c:v>16</c:v>
                </c:pt>
                <c:pt idx="38">
                  <c:v>18</c:v>
                </c:pt>
                <c:pt idx="39">
                  <c:v>17.5</c:v>
                </c:pt>
                <c:pt idx="40">
                  <c:v>3.5</c:v>
                </c:pt>
                <c:pt idx="41">
                  <c:v>11.5</c:v>
                </c:pt>
                <c:pt idx="42">
                  <c:v>32.5</c:v>
                </c:pt>
                <c:pt idx="43">
                  <c:v>21.5</c:v>
                </c:pt>
                <c:pt idx="44" formatCode="0.0_ ">
                  <c:v>9.5</c:v>
                </c:pt>
                <c:pt idx="45">
                  <c:v>16</c:v>
                </c:pt>
                <c:pt idx="46">
                  <c:v>9</c:v>
                </c:pt>
                <c:pt idx="47">
                  <c:v>27</c:v>
                </c:pt>
                <c:pt idx="48">
                  <c:v>15</c:v>
                </c:pt>
                <c:pt idx="49">
                  <c:v>5.5</c:v>
                </c:pt>
                <c:pt idx="50">
                  <c:v>11.5</c:v>
                </c:pt>
                <c:pt idx="51" formatCode="0.0_ ">
                  <c:v>27</c:v>
                </c:pt>
                <c:pt idx="52">
                  <c:v>19</c:v>
                </c:pt>
                <c:pt idx="53">
                  <c:v>17</c:v>
                </c:pt>
                <c:pt idx="54">
                  <c:v>14</c:v>
                </c:pt>
                <c:pt idx="55">
                  <c:v>12</c:v>
                </c:pt>
                <c:pt idx="56">
                  <c:v>18</c:v>
                </c:pt>
                <c:pt idx="57">
                  <c:v>3.5</c:v>
                </c:pt>
                <c:pt idx="58">
                  <c:v>21</c:v>
                </c:pt>
                <c:pt idx="59">
                  <c:v>14</c:v>
                </c:pt>
                <c:pt idx="60">
                  <c:v>17.5</c:v>
                </c:pt>
                <c:pt idx="61">
                  <c:v>14.5</c:v>
                </c:pt>
                <c:pt idx="62" formatCode="0.0_ ">
                  <c:v>14</c:v>
                </c:pt>
                <c:pt idx="63">
                  <c:v>17</c:v>
                </c:pt>
                <c:pt idx="64">
                  <c:v>17</c:v>
                </c:pt>
                <c:pt idx="65">
                  <c:v>37</c:v>
                </c:pt>
                <c:pt idx="66" formatCode="0.0_);[Red]\(0.0\)">
                  <c:v>38.5</c:v>
                </c:pt>
                <c:pt idx="67">
                  <c:v>14</c:v>
                </c:pt>
                <c:pt idx="68" formatCode="0.0_ ">
                  <c:v>12</c:v>
                </c:pt>
                <c:pt idx="69" formatCode="0.0_ ">
                  <c:v>29</c:v>
                </c:pt>
                <c:pt idx="70" formatCode="0.0_ ">
                  <c:v>20</c:v>
                </c:pt>
                <c:pt idx="71">
                  <c:v>19.5</c:v>
                </c:pt>
                <c:pt idx="72">
                  <c:v>13.5</c:v>
                </c:pt>
                <c:pt idx="73" formatCode="0.0_ ">
                  <c:v>25</c:v>
                </c:pt>
                <c:pt idx="74" formatCode="0.0_);[Red]\(0.0\)">
                  <c:v>13</c:v>
                </c:pt>
                <c:pt idx="75">
                  <c:v>19</c:v>
                </c:pt>
                <c:pt idx="76" formatCode="0.0_ ">
                  <c:v>16</c:v>
                </c:pt>
                <c:pt idx="77" formatCode="0.0_ ">
                  <c:v>9.5</c:v>
                </c:pt>
                <c:pt idx="78">
                  <c:v>21</c:v>
                </c:pt>
                <c:pt idx="79" formatCode="0.0_ ">
                  <c:v>8</c:v>
                </c:pt>
                <c:pt idx="80">
                  <c:v>17</c:v>
                </c:pt>
                <c:pt idx="81">
                  <c:v>20.5</c:v>
                </c:pt>
                <c:pt idx="82">
                  <c:v>7.5</c:v>
                </c:pt>
                <c:pt idx="83">
                  <c:v>24</c:v>
                </c:pt>
                <c:pt idx="84">
                  <c:v>24</c:v>
                </c:pt>
                <c:pt idx="85">
                  <c:v>15.5</c:v>
                </c:pt>
                <c:pt idx="86" formatCode="0.0_ ">
                  <c:v>30</c:v>
                </c:pt>
                <c:pt idx="87" formatCode="0.0_);[Red]\(0.0\)">
                  <c:v>18</c:v>
                </c:pt>
                <c:pt idx="88">
                  <c:v>22</c:v>
                </c:pt>
                <c:pt idx="89">
                  <c:v>16.5</c:v>
                </c:pt>
                <c:pt idx="90">
                  <c:v>11</c:v>
                </c:pt>
                <c:pt idx="91">
                  <c:v>9.5</c:v>
                </c:pt>
                <c:pt idx="92">
                  <c:v>14.5</c:v>
                </c:pt>
                <c:pt idx="93">
                  <c:v>13</c:v>
                </c:pt>
                <c:pt idx="94">
                  <c:v>14</c:v>
                </c:pt>
                <c:pt idx="95">
                  <c:v>20</c:v>
                </c:pt>
                <c:pt idx="96" formatCode="0.0_ ">
                  <c:v>20.5</c:v>
                </c:pt>
                <c:pt idx="97">
                  <c:v>18</c:v>
                </c:pt>
                <c:pt idx="98">
                  <c:v>22</c:v>
                </c:pt>
                <c:pt idx="99" formatCode="0.0_ ">
                  <c:v>17.5</c:v>
                </c:pt>
                <c:pt idx="100">
                  <c:v>7</c:v>
                </c:pt>
                <c:pt idx="101" formatCode="0.0_ ">
                  <c:v>15.5</c:v>
                </c:pt>
                <c:pt idx="102" formatCode="0.0_);[Red]\(0.0\)">
                  <c:v>15.5</c:v>
                </c:pt>
                <c:pt idx="103">
                  <c:v>21.5</c:v>
                </c:pt>
                <c:pt idx="104" formatCode="0.0_ ">
                  <c:v>13.5</c:v>
                </c:pt>
                <c:pt idx="105">
                  <c:v>13</c:v>
                </c:pt>
                <c:pt idx="106">
                  <c:v>31</c:v>
                </c:pt>
                <c:pt idx="107">
                  <c:v>15.5</c:v>
                </c:pt>
                <c:pt idx="108">
                  <c:v>9.5</c:v>
                </c:pt>
                <c:pt idx="109">
                  <c:v>25.5</c:v>
                </c:pt>
                <c:pt idx="110">
                  <c:v>14.5</c:v>
                </c:pt>
                <c:pt idx="111" formatCode="0.0_ ">
                  <c:v>18.5</c:v>
                </c:pt>
                <c:pt idx="112">
                  <c:v>10.5</c:v>
                </c:pt>
                <c:pt idx="113">
                  <c:v>14</c:v>
                </c:pt>
                <c:pt idx="114">
                  <c:v>7</c:v>
                </c:pt>
                <c:pt idx="115" formatCode="0.0_ ">
                  <c:v>13.5</c:v>
                </c:pt>
                <c:pt idx="116">
                  <c:v>10.5</c:v>
                </c:pt>
                <c:pt idx="117" formatCode="0.0_ ">
                  <c:v>28.5</c:v>
                </c:pt>
                <c:pt idx="118" formatCode="0.0_ ">
                  <c:v>38</c:v>
                </c:pt>
                <c:pt idx="119">
                  <c:v>8.5</c:v>
                </c:pt>
                <c:pt idx="120">
                  <c:v>20.5</c:v>
                </c:pt>
                <c:pt idx="121">
                  <c:v>35</c:v>
                </c:pt>
                <c:pt idx="122">
                  <c:v>29</c:v>
                </c:pt>
                <c:pt idx="123">
                  <c:v>14.5</c:v>
                </c:pt>
                <c:pt idx="124">
                  <c:v>26.5</c:v>
                </c:pt>
                <c:pt idx="125">
                  <c:v>22</c:v>
                </c:pt>
                <c:pt idx="126">
                  <c:v>12</c:v>
                </c:pt>
                <c:pt idx="127">
                  <c:v>13</c:v>
                </c:pt>
                <c:pt idx="128">
                  <c:v>17.5</c:v>
                </c:pt>
                <c:pt idx="129">
                  <c:v>21</c:v>
                </c:pt>
                <c:pt idx="130" formatCode="0.0_ ">
                  <c:v>6.5</c:v>
                </c:pt>
                <c:pt idx="131">
                  <c:v>38.5</c:v>
                </c:pt>
                <c:pt idx="132">
                  <c:v>26</c:v>
                </c:pt>
                <c:pt idx="133" formatCode="0.0_ ">
                  <c:v>15.5</c:v>
                </c:pt>
                <c:pt idx="134">
                  <c:v>17</c:v>
                </c:pt>
                <c:pt idx="135">
                  <c:v>16</c:v>
                </c:pt>
                <c:pt idx="136">
                  <c:v>12.5</c:v>
                </c:pt>
                <c:pt idx="137">
                  <c:v>11.5</c:v>
                </c:pt>
                <c:pt idx="138">
                  <c:v>43.5</c:v>
                </c:pt>
                <c:pt idx="139">
                  <c:v>12.5</c:v>
                </c:pt>
                <c:pt idx="140">
                  <c:v>28</c:v>
                </c:pt>
                <c:pt idx="141" formatCode="0.0_ ">
                  <c:v>25</c:v>
                </c:pt>
                <c:pt idx="142">
                  <c:v>13.5</c:v>
                </c:pt>
                <c:pt idx="143" formatCode="0.0_ ">
                  <c:v>6.5</c:v>
                </c:pt>
                <c:pt idx="144">
                  <c:v>6</c:v>
                </c:pt>
                <c:pt idx="145">
                  <c:v>18</c:v>
                </c:pt>
                <c:pt idx="146">
                  <c:v>12.5</c:v>
                </c:pt>
                <c:pt idx="147">
                  <c:v>20</c:v>
                </c:pt>
                <c:pt idx="148">
                  <c:v>31.5</c:v>
                </c:pt>
                <c:pt idx="149">
                  <c:v>8.5</c:v>
                </c:pt>
                <c:pt idx="150">
                  <c:v>30.5</c:v>
                </c:pt>
                <c:pt idx="151">
                  <c:v>22.5</c:v>
                </c:pt>
                <c:pt idx="152">
                  <c:v>15.5</c:v>
                </c:pt>
                <c:pt idx="153">
                  <c:v>15</c:v>
                </c:pt>
                <c:pt idx="154" formatCode="0.0_ ">
                  <c:v>20.5</c:v>
                </c:pt>
                <c:pt idx="155">
                  <c:v>23.5</c:v>
                </c:pt>
                <c:pt idx="156" formatCode="0.0_);[Red]\(0.0\)">
                  <c:v>14.5</c:v>
                </c:pt>
                <c:pt idx="157" formatCode="0.0_ ">
                  <c:v>12</c:v>
                </c:pt>
                <c:pt idx="158">
                  <c:v>17.5</c:v>
                </c:pt>
                <c:pt idx="159">
                  <c:v>10.5</c:v>
                </c:pt>
                <c:pt idx="160">
                  <c:v>18.5</c:v>
                </c:pt>
                <c:pt idx="161" formatCode="0.0_ ">
                  <c:v>11</c:v>
                </c:pt>
                <c:pt idx="162" formatCode="0.0_ ">
                  <c:v>15.5</c:v>
                </c:pt>
                <c:pt idx="163" formatCode="0.0_ ">
                  <c:v>16.5</c:v>
                </c:pt>
                <c:pt idx="164">
                  <c:v>7.5</c:v>
                </c:pt>
                <c:pt idx="165">
                  <c:v>14</c:v>
                </c:pt>
                <c:pt idx="166">
                  <c:v>21.5</c:v>
                </c:pt>
                <c:pt idx="167" formatCode="0.0_ ">
                  <c:v>9.5</c:v>
                </c:pt>
                <c:pt idx="168">
                  <c:v>6</c:v>
                </c:pt>
                <c:pt idx="169">
                  <c:v>16.5</c:v>
                </c:pt>
                <c:pt idx="170" formatCode="0.0_);[Red]\(0.0\)">
                  <c:v>16</c:v>
                </c:pt>
                <c:pt idx="171">
                  <c:v>5.5</c:v>
                </c:pt>
                <c:pt idx="172">
                  <c:v>6.5</c:v>
                </c:pt>
                <c:pt idx="173">
                  <c:v>13.5</c:v>
                </c:pt>
                <c:pt idx="174" formatCode="0.0_ ">
                  <c:v>19.5</c:v>
                </c:pt>
                <c:pt idx="175">
                  <c:v>31</c:v>
                </c:pt>
                <c:pt idx="176" formatCode="0.0_);[Red]\(0.0\)">
                  <c:v>29</c:v>
                </c:pt>
                <c:pt idx="177">
                  <c:v>30</c:v>
                </c:pt>
                <c:pt idx="178">
                  <c:v>31.5</c:v>
                </c:pt>
                <c:pt idx="179">
                  <c:v>17</c:v>
                </c:pt>
                <c:pt idx="180" formatCode="0.0_);[Red]\(0.0\)">
                  <c:v>3.5</c:v>
                </c:pt>
                <c:pt idx="181" formatCode="0.0_);[Red]\(0.0\)">
                  <c:v>8.5</c:v>
                </c:pt>
                <c:pt idx="182">
                  <c:v>31</c:v>
                </c:pt>
                <c:pt idx="183">
                  <c:v>4</c:v>
                </c:pt>
                <c:pt idx="184">
                  <c:v>31</c:v>
                </c:pt>
                <c:pt idx="185">
                  <c:v>5</c:v>
                </c:pt>
                <c:pt idx="186">
                  <c:v>12</c:v>
                </c:pt>
                <c:pt idx="187">
                  <c:v>14</c:v>
                </c:pt>
                <c:pt idx="188">
                  <c:v>7.5</c:v>
                </c:pt>
                <c:pt idx="189">
                  <c:v>19.5</c:v>
                </c:pt>
                <c:pt idx="190">
                  <c:v>26.5</c:v>
                </c:pt>
                <c:pt idx="191">
                  <c:v>17.5</c:v>
                </c:pt>
                <c:pt idx="192">
                  <c:v>28</c:v>
                </c:pt>
                <c:pt idx="193">
                  <c:v>16</c:v>
                </c:pt>
                <c:pt idx="194">
                  <c:v>17.5</c:v>
                </c:pt>
                <c:pt idx="195" formatCode="0.0_ ">
                  <c:v>15</c:v>
                </c:pt>
                <c:pt idx="196">
                  <c:v>14</c:v>
                </c:pt>
                <c:pt idx="197">
                  <c:v>13.5</c:v>
                </c:pt>
                <c:pt idx="198">
                  <c:v>13.5</c:v>
                </c:pt>
                <c:pt idx="199">
                  <c:v>6</c:v>
                </c:pt>
                <c:pt idx="200">
                  <c:v>10</c:v>
                </c:pt>
                <c:pt idx="201">
                  <c:v>15</c:v>
                </c:pt>
                <c:pt idx="202">
                  <c:v>11</c:v>
                </c:pt>
                <c:pt idx="203" formatCode="0.0_ ">
                  <c:v>19.5</c:v>
                </c:pt>
                <c:pt idx="204" formatCode="0.0_ ">
                  <c:v>6.5</c:v>
                </c:pt>
                <c:pt idx="205">
                  <c:v>13</c:v>
                </c:pt>
                <c:pt idx="206" formatCode="0.0_ ">
                  <c:v>25.5</c:v>
                </c:pt>
                <c:pt idx="207" formatCode="0.0_);[Red]\(0.0\)">
                  <c:v>25.5</c:v>
                </c:pt>
                <c:pt idx="208">
                  <c:v>18</c:v>
                </c:pt>
                <c:pt idx="209">
                  <c:v>27</c:v>
                </c:pt>
                <c:pt idx="210" formatCode="0.0_ ">
                  <c:v>22.5</c:v>
                </c:pt>
                <c:pt idx="211">
                  <c:v>6</c:v>
                </c:pt>
                <c:pt idx="212" formatCode="0.0_ ">
                  <c:v>16</c:v>
                </c:pt>
                <c:pt idx="213">
                  <c:v>17</c:v>
                </c:pt>
                <c:pt idx="214">
                  <c:v>30</c:v>
                </c:pt>
                <c:pt idx="215">
                  <c:v>16.5</c:v>
                </c:pt>
                <c:pt idx="216">
                  <c:v>22</c:v>
                </c:pt>
                <c:pt idx="217">
                  <c:v>13</c:v>
                </c:pt>
                <c:pt idx="218" formatCode="0.0_ ">
                  <c:v>10</c:v>
                </c:pt>
                <c:pt idx="219">
                  <c:v>7.5</c:v>
                </c:pt>
                <c:pt idx="220" formatCode="0.0_);[Red]\(0.0\)">
                  <c:v>26.5</c:v>
                </c:pt>
                <c:pt idx="221">
                  <c:v>13.5</c:v>
                </c:pt>
                <c:pt idx="222" formatCode="0.0_);[Red]\(0.0\)">
                  <c:v>45</c:v>
                </c:pt>
                <c:pt idx="223">
                  <c:v>23.5</c:v>
                </c:pt>
                <c:pt idx="224" formatCode="0.0_);[Red]\(0.0\)">
                  <c:v>22</c:v>
                </c:pt>
                <c:pt idx="225">
                  <c:v>24.5</c:v>
                </c:pt>
                <c:pt idx="226" formatCode="0.0_ ">
                  <c:v>10</c:v>
                </c:pt>
                <c:pt idx="227">
                  <c:v>13.5</c:v>
                </c:pt>
                <c:pt idx="228" formatCode="0.0_ ">
                  <c:v>15.5</c:v>
                </c:pt>
                <c:pt idx="229" formatCode="0.0_ ">
                  <c:v>20</c:v>
                </c:pt>
                <c:pt idx="230" formatCode="0.0_ ">
                  <c:v>17</c:v>
                </c:pt>
                <c:pt idx="231">
                  <c:v>15</c:v>
                </c:pt>
                <c:pt idx="232">
                  <c:v>12.5</c:v>
                </c:pt>
                <c:pt idx="233" formatCode="0.0_ ">
                  <c:v>14</c:v>
                </c:pt>
                <c:pt idx="234" formatCode="0.0_ ">
                  <c:v>18</c:v>
                </c:pt>
                <c:pt idx="235" formatCode="0.0_ ">
                  <c:v>6</c:v>
                </c:pt>
                <c:pt idx="236" formatCode="0.0_ ">
                  <c:v>17.5</c:v>
                </c:pt>
                <c:pt idx="237">
                  <c:v>16</c:v>
                </c:pt>
                <c:pt idx="238">
                  <c:v>8</c:v>
                </c:pt>
                <c:pt idx="239">
                  <c:v>11.5</c:v>
                </c:pt>
                <c:pt idx="240">
                  <c:v>13</c:v>
                </c:pt>
                <c:pt idx="241">
                  <c:v>18.5</c:v>
                </c:pt>
                <c:pt idx="242">
                  <c:v>12.5</c:v>
                </c:pt>
                <c:pt idx="243">
                  <c:v>16.5</c:v>
                </c:pt>
                <c:pt idx="244" formatCode="0.0_ ">
                  <c:v>17</c:v>
                </c:pt>
                <c:pt idx="245" formatCode="0.0_);[Red]\(0.0\)">
                  <c:v>21.5</c:v>
                </c:pt>
                <c:pt idx="246">
                  <c:v>15.5</c:v>
                </c:pt>
                <c:pt idx="247" formatCode="0.0_ ">
                  <c:v>16</c:v>
                </c:pt>
                <c:pt idx="248">
                  <c:v>12</c:v>
                </c:pt>
                <c:pt idx="249">
                  <c:v>12.5</c:v>
                </c:pt>
                <c:pt idx="250">
                  <c:v>13.5</c:v>
                </c:pt>
                <c:pt idx="251">
                  <c:v>30</c:v>
                </c:pt>
                <c:pt idx="252">
                  <c:v>20.5</c:v>
                </c:pt>
                <c:pt idx="253" formatCode="0.0_ ">
                  <c:v>8</c:v>
                </c:pt>
                <c:pt idx="254" formatCode="0.0_ ">
                  <c:v>10</c:v>
                </c:pt>
                <c:pt idx="255" formatCode="0.0_ ">
                  <c:v>18</c:v>
                </c:pt>
                <c:pt idx="256" formatCode="0.0_);[Red]\(0.0\)">
                  <c:v>9</c:v>
                </c:pt>
                <c:pt idx="257">
                  <c:v>8.5</c:v>
                </c:pt>
                <c:pt idx="258">
                  <c:v>26.5</c:v>
                </c:pt>
                <c:pt idx="259">
                  <c:v>13.5</c:v>
                </c:pt>
                <c:pt idx="260" formatCode="0.0_ ">
                  <c:v>26.5</c:v>
                </c:pt>
                <c:pt idx="261">
                  <c:v>3.5</c:v>
                </c:pt>
                <c:pt idx="262" formatCode="0.0_ ">
                  <c:v>7.5</c:v>
                </c:pt>
                <c:pt idx="263" formatCode="0.0_ ">
                  <c:v>10</c:v>
                </c:pt>
                <c:pt idx="264" formatCode="0.0_ ">
                  <c:v>18.5</c:v>
                </c:pt>
                <c:pt idx="265">
                  <c:v>13.5</c:v>
                </c:pt>
                <c:pt idx="266">
                  <c:v>19</c:v>
                </c:pt>
                <c:pt idx="267">
                  <c:v>14</c:v>
                </c:pt>
                <c:pt idx="268">
                  <c:v>24.5</c:v>
                </c:pt>
                <c:pt idx="269" formatCode="0.0_ ">
                  <c:v>13</c:v>
                </c:pt>
                <c:pt idx="270">
                  <c:v>14.5</c:v>
                </c:pt>
                <c:pt idx="271">
                  <c:v>14</c:v>
                </c:pt>
                <c:pt idx="272">
                  <c:v>21.5</c:v>
                </c:pt>
                <c:pt idx="273">
                  <c:v>13</c:v>
                </c:pt>
                <c:pt idx="274">
                  <c:v>12</c:v>
                </c:pt>
                <c:pt idx="275">
                  <c:v>31</c:v>
                </c:pt>
                <c:pt idx="276" formatCode="0.0_ ">
                  <c:v>13.5</c:v>
                </c:pt>
                <c:pt idx="277" formatCode="0.0_ ">
                  <c:v>27</c:v>
                </c:pt>
                <c:pt idx="278">
                  <c:v>15</c:v>
                </c:pt>
                <c:pt idx="279" formatCode="0.0_ ">
                  <c:v>14</c:v>
                </c:pt>
                <c:pt idx="280">
                  <c:v>22</c:v>
                </c:pt>
                <c:pt idx="281">
                  <c:v>12.5</c:v>
                </c:pt>
                <c:pt idx="282">
                  <c:v>21.5</c:v>
                </c:pt>
                <c:pt idx="283">
                  <c:v>8.5</c:v>
                </c:pt>
                <c:pt idx="284" formatCode="0.0_ ">
                  <c:v>13.5</c:v>
                </c:pt>
                <c:pt idx="285">
                  <c:v>9</c:v>
                </c:pt>
                <c:pt idx="286">
                  <c:v>18.5</c:v>
                </c:pt>
                <c:pt idx="287">
                  <c:v>25.5</c:v>
                </c:pt>
                <c:pt idx="288" formatCode="0.0_ ">
                  <c:v>18</c:v>
                </c:pt>
                <c:pt idx="289" formatCode="0.0_ ">
                  <c:v>11.5</c:v>
                </c:pt>
                <c:pt idx="290">
                  <c:v>22.5</c:v>
                </c:pt>
                <c:pt idx="291">
                  <c:v>17.5</c:v>
                </c:pt>
                <c:pt idx="292">
                  <c:v>17</c:v>
                </c:pt>
                <c:pt idx="293">
                  <c:v>30</c:v>
                </c:pt>
                <c:pt idx="294">
                  <c:v>13.5</c:v>
                </c:pt>
                <c:pt idx="295">
                  <c:v>14.5</c:v>
                </c:pt>
                <c:pt idx="296" formatCode="0.0_ ">
                  <c:v>33.5</c:v>
                </c:pt>
                <c:pt idx="297" formatCode="0.0_ ">
                  <c:v>18</c:v>
                </c:pt>
                <c:pt idx="298">
                  <c:v>11</c:v>
                </c:pt>
                <c:pt idx="299">
                  <c:v>19</c:v>
                </c:pt>
                <c:pt idx="300" formatCode="0.0_ ">
                  <c:v>13.5</c:v>
                </c:pt>
                <c:pt idx="301" formatCode="#,##0.0_ ">
                  <c:v>28.5</c:v>
                </c:pt>
                <c:pt idx="302" formatCode="0.0_ ">
                  <c:v>30</c:v>
                </c:pt>
                <c:pt idx="303" formatCode="0.0_ ">
                  <c:v>9.5</c:v>
                </c:pt>
                <c:pt idx="304" formatCode="0.0_ ">
                  <c:v>19.5</c:v>
                </c:pt>
                <c:pt idx="305">
                  <c:v>18.5</c:v>
                </c:pt>
                <c:pt idx="306" formatCode="0.0_);[Red]\(0.0\)">
                  <c:v>6.5</c:v>
                </c:pt>
                <c:pt idx="307" formatCode="0.0_ ">
                  <c:v>13.5</c:v>
                </c:pt>
                <c:pt idx="308">
                  <c:v>14</c:v>
                </c:pt>
                <c:pt idx="309">
                  <c:v>19</c:v>
                </c:pt>
                <c:pt idx="310">
                  <c:v>17</c:v>
                </c:pt>
                <c:pt idx="311">
                  <c:v>19</c:v>
                </c:pt>
                <c:pt idx="312" formatCode="0.0_ ">
                  <c:v>26.5</c:v>
                </c:pt>
                <c:pt idx="313" formatCode="0.0_);[Red]\(0.0\)">
                  <c:v>13.5</c:v>
                </c:pt>
                <c:pt idx="314">
                  <c:v>16</c:v>
                </c:pt>
                <c:pt idx="315" formatCode="0.0_);[Red]\(0.0\)">
                  <c:v>5</c:v>
                </c:pt>
                <c:pt idx="316">
                  <c:v>40</c:v>
                </c:pt>
                <c:pt idx="317">
                  <c:v>23</c:v>
                </c:pt>
                <c:pt idx="318" formatCode="0.0_ ">
                  <c:v>8</c:v>
                </c:pt>
                <c:pt idx="319">
                  <c:v>17</c:v>
                </c:pt>
                <c:pt idx="320">
                  <c:v>19.5</c:v>
                </c:pt>
                <c:pt idx="321">
                  <c:v>12</c:v>
                </c:pt>
                <c:pt idx="322" formatCode="0.0_ ">
                  <c:v>31</c:v>
                </c:pt>
                <c:pt idx="323">
                  <c:v>11</c:v>
                </c:pt>
                <c:pt idx="324" formatCode="0.0_ ">
                  <c:v>16</c:v>
                </c:pt>
                <c:pt idx="325">
                  <c:v>23.5</c:v>
                </c:pt>
                <c:pt idx="326" formatCode="0.0_ ">
                  <c:v>25</c:v>
                </c:pt>
                <c:pt idx="327">
                  <c:v>24.5</c:v>
                </c:pt>
                <c:pt idx="328" formatCode="0.0_ ">
                  <c:v>18</c:v>
                </c:pt>
                <c:pt idx="329">
                  <c:v>12.5</c:v>
                </c:pt>
                <c:pt idx="330" formatCode="0.0_);[Red]\(0.0\)">
                  <c:v>18.5</c:v>
                </c:pt>
                <c:pt idx="331">
                  <c:v>12</c:v>
                </c:pt>
                <c:pt idx="332" formatCode="0.0_);[Red]\(0.0\)">
                  <c:v>17.5</c:v>
                </c:pt>
                <c:pt idx="333">
                  <c:v>26.5</c:v>
                </c:pt>
                <c:pt idx="334" formatCode="0.0_ ">
                  <c:v>14</c:v>
                </c:pt>
                <c:pt idx="335">
                  <c:v>34</c:v>
                </c:pt>
                <c:pt idx="336" formatCode="0.0_ ">
                  <c:v>26</c:v>
                </c:pt>
                <c:pt idx="337" formatCode="0.0_ ">
                  <c:v>17</c:v>
                </c:pt>
                <c:pt idx="338">
                  <c:v>20</c:v>
                </c:pt>
                <c:pt idx="339">
                  <c:v>14</c:v>
                </c:pt>
                <c:pt idx="340" formatCode="0.0_ ">
                  <c:v>11.5</c:v>
                </c:pt>
                <c:pt idx="341">
                  <c:v>17.5</c:v>
                </c:pt>
                <c:pt idx="342" formatCode="0.0_ ">
                  <c:v>29</c:v>
                </c:pt>
                <c:pt idx="343" formatCode="0.0_ ">
                  <c:v>20.5</c:v>
                </c:pt>
                <c:pt idx="344">
                  <c:v>8.5</c:v>
                </c:pt>
                <c:pt idx="345">
                  <c:v>20</c:v>
                </c:pt>
                <c:pt idx="346">
                  <c:v>3</c:v>
                </c:pt>
                <c:pt idx="347">
                  <c:v>15</c:v>
                </c:pt>
                <c:pt idx="348" formatCode="0.0_ ">
                  <c:v>7.5</c:v>
                </c:pt>
                <c:pt idx="349">
                  <c:v>22.5</c:v>
                </c:pt>
                <c:pt idx="350">
                  <c:v>18.5</c:v>
                </c:pt>
                <c:pt idx="351">
                  <c:v>41.5</c:v>
                </c:pt>
                <c:pt idx="352">
                  <c:v>21.5</c:v>
                </c:pt>
                <c:pt idx="353" formatCode="0.0_ ">
                  <c:v>18</c:v>
                </c:pt>
                <c:pt idx="354">
                  <c:v>17</c:v>
                </c:pt>
                <c:pt idx="355">
                  <c:v>13</c:v>
                </c:pt>
                <c:pt idx="356">
                  <c:v>15.5</c:v>
                </c:pt>
                <c:pt idx="357">
                  <c:v>17</c:v>
                </c:pt>
                <c:pt idx="358">
                  <c:v>11</c:v>
                </c:pt>
                <c:pt idx="359">
                  <c:v>6</c:v>
                </c:pt>
                <c:pt idx="360">
                  <c:v>18</c:v>
                </c:pt>
                <c:pt idx="361" formatCode="0.0_);[Red]\(0.0\)">
                  <c:v>32</c:v>
                </c:pt>
                <c:pt idx="362">
                  <c:v>31</c:v>
                </c:pt>
                <c:pt idx="363" formatCode="0.0_ ">
                  <c:v>10</c:v>
                </c:pt>
                <c:pt idx="364" formatCode="0.0_ ">
                  <c:v>10.5</c:v>
                </c:pt>
                <c:pt idx="365">
                  <c:v>11.5</c:v>
                </c:pt>
                <c:pt idx="366">
                  <c:v>13.5</c:v>
                </c:pt>
                <c:pt idx="367">
                  <c:v>33.5</c:v>
                </c:pt>
                <c:pt idx="368" formatCode="0.0_ ">
                  <c:v>15</c:v>
                </c:pt>
                <c:pt idx="369" formatCode="0.0_ ">
                  <c:v>18.5</c:v>
                </c:pt>
                <c:pt idx="370">
                  <c:v>9</c:v>
                </c:pt>
                <c:pt idx="371">
                  <c:v>35.5</c:v>
                </c:pt>
                <c:pt idx="372">
                  <c:v>36.5</c:v>
                </c:pt>
                <c:pt idx="373">
                  <c:v>8</c:v>
                </c:pt>
                <c:pt idx="374">
                  <c:v>10</c:v>
                </c:pt>
                <c:pt idx="375" formatCode="0.0_);[Red]\(0.0\)">
                  <c:v>22</c:v>
                </c:pt>
                <c:pt idx="376">
                  <c:v>7.5</c:v>
                </c:pt>
                <c:pt idx="377">
                  <c:v>19.5</c:v>
                </c:pt>
                <c:pt idx="378" formatCode="0.0_ ">
                  <c:v>19.5</c:v>
                </c:pt>
                <c:pt idx="379" formatCode="0.0_ ">
                  <c:v>25</c:v>
                </c:pt>
                <c:pt idx="380" formatCode="0.0_ ">
                  <c:v>33</c:v>
                </c:pt>
                <c:pt idx="381">
                  <c:v>10.5</c:v>
                </c:pt>
                <c:pt idx="382">
                  <c:v>25.5</c:v>
                </c:pt>
                <c:pt idx="383" formatCode="0.0_ ">
                  <c:v>21</c:v>
                </c:pt>
                <c:pt idx="384">
                  <c:v>18</c:v>
                </c:pt>
                <c:pt idx="385">
                  <c:v>18.5</c:v>
                </c:pt>
                <c:pt idx="386">
                  <c:v>12</c:v>
                </c:pt>
                <c:pt idx="387" formatCode="0.0_ ">
                  <c:v>36</c:v>
                </c:pt>
                <c:pt idx="388">
                  <c:v>28</c:v>
                </c:pt>
                <c:pt idx="389">
                  <c:v>15.5</c:v>
                </c:pt>
                <c:pt idx="390">
                  <c:v>25</c:v>
                </c:pt>
                <c:pt idx="391" formatCode="0.0_ ">
                  <c:v>5.5</c:v>
                </c:pt>
                <c:pt idx="392" formatCode="0.0_ ">
                  <c:v>18.5</c:v>
                </c:pt>
                <c:pt idx="393">
                  <c:v>22.5</c:v>
                </c:pt>
                <c:pt idx="394">
                  <c:v>16.5</c:v>
                </c:pt>
                <c:pt idx="395" formatCode="0.0_ ">
                  <c:v>30.5</c:v>
                </c:pt>
                <c:pt idx="396">
                  <c:v>19</c:v>
                </c:pt>
                <c:pt idx="397">
                  <c:v>8.5</c:v>
                </c:pt>
                <c:pt idx="398">
                  <c:v>17.5</c:v>
                </c:pt>
                <c:pt idx="399" formatCode="0.0_ ">
                  <c:v>25.5</c:v>
                </c:pt>
                <c:pt idx="400" formatCode="0.0_);[Red]\(0.0\)">
                  <c:v>18.5</c:v>
                </c:pt>
                <c:pt idx="401">
                  <c:v>27</c:v>
                </c:pt>
                <c:pt idx="402">
                  <c:v>21.5</c:v>
                </c:pt>
                <c:pt idx="403" formatCode="0.0_);[Red]\(0.0\)">
                  <c:v>35</c:v>
                </c:pt>
                <c:pt idx="404">
                  <c:v>9.5</c:v>
                </c:pt>
                <c:pt idx="405" formatCode="0.0_);[Red]\(0.0\)">
                  <c:v>28.5</c:v>
                </c:pt>
                <c:pt idx="406">
                  <c:v>9</c:v>
                </c:pt>
                <c:pt idx="407">
                  <c:v>9.5</c:v>
                </c:pt>
                <c:pt idx="408" formatCode="0.0_ ">
                  <c:v>8</c:v>
                </c:pt>
                <c:pt idx="409" formatCode="0.0_);[Red]\(0.0\)">
                  <c:v>23.5</c:v>
                </c:pt>
                <c:pt idx="410">
                  <c:v>21.5</c:v>
                </c:pt>
                <c:pt idx="411">
                  <c:v>27</c:v>
                </c:pt>
                <c:pt idx="412">
                  <c:v>11</c:v>
                </c:pt>
                <c:pt idx="413">
                  <c:v>8.5</c:v>
                </c:pt>
                <c:pt idx="414">
                  <c:v>7</c:v>
                </c:pt>
                <c:pt idx="415">
                  <c:v>33.5</c:v>
                </c:pt>
                <c:pt idx="416" formatCode="0.0_);[Red]\(0.0\)">
                  <c:v>12.5</c:v>
                </c:pt>
                <c:pt idx="417">
                  <c:v>21</c:v>
                </c:pt>
                <c:pt idx="418" formatCode="0.0_);[Red]\(0.0\)">
                  <c:v>10.5</c:v>
                </c:pt>
                <c:pt idx="419" formatCode="0.0_);[Red]\(0.0\)">
                  <c:v>9.5</c:v>
                </c:pt>
                <c:pt idx="420" formatCode="0.0_ ">
                  <c:v>31.5</c:v>
                </c:pt>
                <c:pt idx="421">
                  <c:v>11</c:v>
                </c:pt>
                <c:pt idx="422" formatCode="0.0_ ">
                  <c:v>20</c:v>
                </c:pt>
                <c:pt idx="423">
                  <c:v>16.5</c:v>
                </c:pt>
                <c:pt idx="424">
                  <c:v>17</c:v>
                </c:pt>
                <c:pt idx="425">
                  <c:v>12.5</c:v>
                </c:pt>
                <c:pt idx="426" formatCode="0.0_ ">
                  <c:v>16.5</c:v>
                </c:pt>
                <c:pt idx="427" formatCode="0.0_ ">
                  <c:v>7.5</c:v>
                </c:pt>
                <c:pt idx="428" formatCode="0.0_ ">
                  <c:v>17.5</c:v>
                </c:pt>
                <c:pt idx="429">
                  <c:v>16</c:v>
                </c:pt>
                <c:pt idx="430">
                  <c:v>19</c:v>
                </c:pt>
                <c:pt idx="431" formatCode="0.0_ ">
                  <c:v>17.5</c:v>
                </c:pt>
                <c:pt idx="432">
                  <c:v>11</c:v>
                </c:pt>
                <c:pt idx="433">
                  <c:v>13.5</c:v>
                </c:pt>
                <c:pt idx="434">
                  <c:v>17.5</c:v>
                </c:pt>
                <c:pt idx="435">
                  <c:v>7.5</c:v>
                </c:pt>
                <c:pt idx="436" formatCode="0.0_ ">
                  <c:v>10</c:v>
                </c:pt>
                <c:pt idx="437">
                  <c:v>10</c:v>
                </c:pt>
                <c:pt idx="438" formatCode="0.0_ ">
                  <c:v>20</c:v>
                </c:pt>
                <c:pt idx="439">
                  <c:v>15.5</c:v>
                </c:pt>
                <c:pt idx="440">
                  <c:v>12</c:v>
                </c:pt>
                <c:pt idx="441">
                  <c:v>19.5</c:v>
                </c:pt>
                <c:pt idx="442">
                  <c:v>24.5</c:v>
                </c:pt>
                <c:pt idx="443" formatCode="0.0_ ">
                  <c:v>13.5</c:v>
                </c:pt>
                <c:pt idx="444" formatCode="0.0_ ">
                  <c:v>16.5</c:v>
                </c:pt>
                <c:pt idx="445">
                  <c:v>7.5</c:v>
                </c:pt>
                <c:pt idx="446">
                  <c:v>11.5</c:v>
                </c:pt>
                <c:pt idx="447">
                  <c:v>4</c:v>
                </c:pt>
                <c:pt idx="448" formatCode="0.0_ ">
                  <c:v>27.5</c:v>
                </c:pt>
                <c:pt idx="449">
                  <c:v>21.5</c:v>
                </c:pt>
                <c:pt idx="450">
                  <c:v>8</c:v>
                </c:pt>
                <c:pt idx="451" formatCode="0.0_ ">
                  <c:v>8.5</c:v>
                </c:pt>
                <c:pt idx="452">
                  <c:v>6.5</c:v>
                </c:pt>
                <c:pt idx="453">
                  <c:v>15</c:v>
                </c:pt>
                <c:pt idx="454">
                  <c:v>13.5</c:v>
                </c:pt>
                <c:pt idx="455">
                  <c:v>20.5</c:v>
                </c:pt>
                <c:pt idx="456">
                  <c:v>23.5</c:v>
                </c:pt>
                <c:pt idx="457">
                  <c:v>10.5</c:v>
                </c:pt>
                <c:pt idx="458">
                  <c:v>9</c:v>
                </c:pt>
                <c:pt idx="459">
                  <c:v>25</c:v>
                </c:pt>
                <c:pt idx="460">
                  <c:v>10.5</c:v>
                </c:pt>
                <c:pt idx="461">
                  <c:v>9.5</c:v>
                </c:pt>
                <c:pt idx="462" formatCode="0.0_ ">
                  <c:v>20</c:v>
                </c:pt>
                <c:pt idx="463">
                  <c:v>12.5</c:v>
                </c:pt>
                <c:pt idx="464">
                  <c:v>29</c:v>
                </c:pt>
                <c:pt idx="465" formatCode="0.0_ ">
                  <c:v>15.5</c:v>
                </c:pt>
                <c:pt idx="466">
                  <c:v>15.5</c:v>
                </c:pt>
                <c:pt idx="467">
                  <c:v>13.5</c:v>
                </c:pt>
                <c:pt idx="468" formatCode="0.0_ ">
                  <c:v>31</c:v>
                </c:pt>
                <c:pt idx="469">
                  <c:v>30</c:v>
                </c:pt>
                <c:pt idx="470">
                  <c:v>22</c:v>
                </c:pt>
                <c:pt idx="471">
                  <c:v>9</c:v>
                </c:pt>
                <c:pt idx="472">
                  <c:v>5</c:v>
                </c:pt>
                <c:pt idx="473">
                  <c:v>5.5</c:v>
                </c:pt>
                <c:pt idx="474">
                  <c:v>9</c:v>
                </c:pt>
                <c:pt idx="475">
                  <c:v>8.5</c:v>
                </c:pt>
                <c:pt idx="476">
                  <c:v>12</c:v>
                </c:pt>
                <c:pt idx="477">
                  <c:v>17.5</c:v>
                </c:pt>
                <c:pt idx="478">
                  <c:v>8</c:v>
                </c:pt>
                <c:pt idx="479" formatCode="0.0_ ">
                  <c:v>23</c:v>
                </c:pt>
                <c:pt idx="480">
                  <c:v>18.5</c:v>
                </c:pt>
                <c:pt idx="481">
                  <c:v>8.5</c:v>
                </c:pt>
                <c:pt idx="482">
                  <c:v>11</c:v>
                </c:pt>
                <c:pt idx="483">
                  <c:v>9</c:v>
                </c:pt>
                <c:pt idx="484">
                  <c:v>35</c:v>
                </c:pt>
                <c:pt idx="485">
                  <c:v>12.5</c:v>
                </c:pt>
                <c:pt idx="486" formatCode="0.0_ ">
                  <c:v>16.5</c:v>
                </c:pt>
                <c:pt idx="487">
                  <c:v>24</c:v>
                </c:pt>
                <c:pt idx="488">
                  <c:v>11</c:v>
                </c:pt>
                <c:pt idx="489">
                  <c:v>25.5</c:v>
                </c:pt>
                <c:pt idx="490">
                  <c:v>24.5</c:v>
                </c:pt>
                <c:pt idx="491">
                  <c:v>16</c:v>
                </c:pt>
                <c:pt idx="492" formatCode="0.0_ ">
                  <c:v>18.5</c:v>
                </c:pt>
                <c:pt idx="493" formatCode="0.0_ ">
                  <c:v>11.5</c:v>
                </c:pt>
                <c:pt idx="494">
                  <c:v>14</c:v>
                </c:pt>
                <c:pt idx="495" formatCode="0.0_ ">
                  <c:v>14.5</c:v>
                </c:pt>
                <c:pt idx="496" formatCode="0.0_ ">
                  <c:v>19.5</c:v>
                </c:pt>
                <c:pt idx="497" formatCode="0.0_);[Red]\(0.0\)">
                  <c:v>15</c:v>
                </c:pt>
                <c:pt idx="498">
                  <c:v>19.5</c:v>
                </c:pt>
                <c:pt idx="499">
                  <c:v>14.5</c:v>
                </c:pt>
                <c:pt idx="500">
                  <c:v>16</c:v>
                </c:pt>
                <c:pt idx="501">
                  <c:v>17.5</c:v>
                </c:pt>
                <c:pt idx="502">
                  <c:v>32.5</c:v>
                </c:pt>
                <c:pt idx="503">
                  <c:v>13.5</c:v>
                </c:pt>
                <c:pt idx="504">
                  <c:v>15</c:v>
                </c:pt>
                <c:pt idx="505">
                  <c:v>11</c:v>
                </c:pt>
                <c:pt idx="506">
                  <c:v>20.5</c:v>
                </c:pt>
                <c:pt idx="507" formatCode="0.0_ ">
                  <c:v>9</c:v>
                </c:pt>
                <c:pt idx="508">
                  <c:v>21</c:v>
                </c:pt>
                <c:pt idx="509">
                  <c:v>24.5</c:v>
                </c:pt>
                <c:pt idx="510">
                  <c:v>16</c:v>
                </c:pt>
                <c:pt idx="511" formatCode="0.0_ ">
                  <c:v>6.5</c:v>
                </c:pt>
                <c:pt idx="512">
                  <c:v>38.5</c:v>
                </c:pt>
                <c:pt idx="513">
                  <c:v>7</c:v>
                </c:pt>
                <c:pt idx="514">
                  <c:v>21</c:v>
                </c:pt>
                <c:pt idx="515" formatCode="0.0_ ">
                  <c:v>13</c:v>
                </c:pt>
                <c:pt idx="516">
                  <c:v>18</c:v>
                </c:pt>
                <c:pt idx="517">
                  <c:v>9.5</c:v>
                </c:pt>
                <c:pt idx="518">
                  <c:v>7.5</c:v>
                </c:pt>
                <c:pt idx="519">
                  <c:v>16.5</c:v>
                </c:pt>
                <c:pt idx="520">
                  <c:v>19.5</c:v>
                </c:pt>
                <c:pt idx="521">
                  <c:v>10</c:v>
                </c:pt>
                <c:pt idx="522">
                  <c:v>11.5</c:v>
                </c:pt>
                <c:pt idx="523">
                  <c:v>18</c:v>
                </c:pt>
                <c:pt idx="524" formatCode="0.0_ ">
                  <c:v>21.5</c:v>
                </c:pt>
                <c:pt idx="525">
                  <c:v>24</c:v>
                </c:pt>
                <c:pt idx="526" formatCode="0.0_);[Red]\(0.0\)">
                  <c:v>12</c:v>
                </c:pt>
                <c:pt idx="527">
                  <c:v>11.5</c:v>
                </c:pt>
                <c:pt idx="528">
                  <c:v>26</c:v>
                </c:pt>
                <c:pt idx="529" formatCode="0.0_ ">
                  <c:v>20.5</c:v>
                </c:pt>
                <c:pt idx="530" formatCode="0.0_ ">
                  <c:v>22.5</c:v>
                </c:pt>
                <c:pt idx="531" formatCode="0.0_ ">
                  <c:v>19.5</c:v>
                </c:pt>
                <c:pt idx="532" formatCode="0.0_ ">
                  <c:v>14</c:v>
                </c:pt>
                <c:pt idx="533">
                  <c:v>5</c:v>
                </c:pt>
                <c:pt idx="534">
                  <c:v>13.5</c:v>
                </c:pt>
                <c:pt idx="535">
                  <c:v>10</c:v>
                </c:pt>
                <c:pt idx="536">
                  <c:v>17.5</c:v>
                </c:pt>
                <c:pt idx="537" formatCode="0.0_);[Red]\(0.0\)">
                  <c:v>18</c:v>
                </c:pt>
                <c:pt idx="538">
                  <c:v>15.5</c:v>
                </c:pt>
                <c:pt idx="539">
                  <c:v>13.5</c:v>
                </c:pt>
                <c:pt idx="540">
                  <c:v>14.5</c:v>
                </c:pt>
                <c:pt idx="541" formatCode="0.0_);[Red]\(0.0\)">
                  <c:v>22.5</c:v>
                </c:pt>
                <c:pt idx="542" formatCode="0.0_);[Red]\(0.0\)">
                  <c:v>29</c:v>
                </c:pt>
                <c:pt idx="543">
                  <c:v>22.5</c:v>
                </c:pt>
                <c:pt idx="544">
                  <c:v>11.5</c:v>
                </c:pt>
                <c:pt idx="545">
                  <c:v>17</c:v>
                </c:pt>
                <c:pt idx="546">
                  <c:v>26</c:v>
                </c:pt>
                <c:pt idx="547">
                  <c:v>16</c:v>
                </c:pt>
                <c:pt idx="548" formatCode="0.0_);[Red]\(0.0\)">
                  <c:v>9</c:v>
                </c:pt>
                <c:pt idx="549" formatCode="0.0_);[Red]\(0.0\)">
                  <c:v>22</c:v>
                </c:pt>
                <c:pt idx="550">
                  <c:v>13.5</c:v>
                </c:pt>
                <c:pt idx="551">
                  <c:v>41.5</c:v>
                </c:pt>
                <c:pt idx="552">
                  <c:v>16</c:v>
                </c:pt>
                <c:pt idx="553">
                  <c:v>24.5</c:v>
                </c:pt>
                <c:pt idx="554">
                  <c:v>23</c:v>
                </c:pt>
                <c:pt idx="555">
                  <c:v>17</c:v>
                </c:pt>
                <c:pt idx="556" formatCode="0.0_ ">
                  <c:v>22.5</c:v>
                </c:pt>
                <c:pt idx="557">
                  <c:v>27</c:v>
                </c:pt>
                <c:pt idx="558">
                  <c:v>13</c:v>
                </c:pt>
                <c:pt idx="559" formatCode="0.0_ ">
                  <c:v>8.5</c:v>
                </c:pt>
                <c:pt idx="560">
                  <c:v>8.5</c:v>
                </c:pt>
                <c:pt idx="561">
                  <c:v>6</c:v>
                </c:pt>
                <c:pt idx="562">
                  <c:v>15.5</c:v>
                </c:pt>
                <c:pt idx="563">
                  <c:v>15</c:v>
                </c:pt>
                <c:pt idx="564">
                  <c:v>16.5</c:v>
                </c:pt>
                <c:pt idx="565" formatCode="0.0_);[Red]\(0.0\)">
                  <c:v>31</c:v>
                </c:pt>
                <c:pt idx="566">
                  <c:v>16.5</c:v>
                </c:pt>
                <c:pt idx="567">
                  <c:v>17</c:v>
                </c:pt>
                <c:pt idx="568" formatCode="0.0_ ">
                  <c:v>9.5</c:v>
                </c:pt>
                <c:pt idx="569">
                  <c:v>21.5</c:v>
                </c:pt>
                <c:pt idx="570">
                  <c:v>22</c:v>
                </c:pt>
                <c:pt idx="571" formatCode="0.0_);[Red]\(0.0\)">
                  <c:v>13</c:v>
                </c:pt>
                <c:pt idx="572">
                  <c:v>4.5</c:v>
                </c:pt>
                <c:pt idx="573">
                  <c:v>39</c:v>
                </c:pt>
                <c:pt idx="574">
                  <c:v>15</c:v>
                </c:pt>
                <c:pt idx="575" formatCode="0.0_ ">
                  <c:v>12</c:v>
                </c:pt>
                <c:pt idx="576">
                  <c:v>20.5</c:v>
                </c:pt>
                <c:pt idx="577">
                  <c:v>13.5</c:v>
                </c:pt>
                <c:pt idx="578" formatCode="0.0_ ">
                  <c:v>10.5</c:v>
                </c:pt>
                <c:pt idx="579">
                  <c:v>15</c:v>
                </c:pt>
                <c:pt idx="580" formatCode="0.0_);[Red]\(0.0\)">
                  <c:v>15.5</c:v>
                </c:pt>
                <c:pt idx="581">
                  <c:v>18</c:v>
                </c:pt>
                <c:pt idx="582">
                  <c:v>10.5</c:v>
                </c:pt>
                <c:pt idx="583">
                  <c:v>25</c:v>
                </c:pt>
                <c:pt idx="584">
                  <c:v>15.5</c:v>
                </c:pt>
                <c:pt idx="585">
                  <c:v>18</c:v>
                </c:pt>
                <c:pt idx="586">
                  <c:v>25.5</c:v>
                </c:pt>
                <c:pt idx="587" formatCode="0.0_ ">
                  <c:v>28</c:v>
                </c:pt>
                <c:pt idx="588" formatCode="0.0_ ">
                  <c:v>11</c:v>
                </c:pt>
                <c:pt idx="589" formatCode="0.0_ ">
                  <c:v>6.5</c:v>
                </c:pt>
                <c:pt idx="590">
                  <c:v>16.5</c:v>
                </c:pt>
                <c:pt idx="591">
                  <c:v>19.5</c:v>
                </c:pt>
                <c:pt idx="592">
                  <c:v>23.5</c:v>
                </c:pt>
                <c:pt idx="593" formatCode="0.0_ ">
                  <c:v>15.5</c:v>
                </c:pt>
                <c:pt idx="594" formatCode="0.0_ ">
                  <c:v>10</c:v>
                </c:pt>
                <c:pt idx="595">
                  <c:v>25</c:v>
                </c:pt>
                <c:pt idx="596" formatCode="0.0_ ">
                  <c:v>12.5</c:v>
                </c:pt>
                <c:pt idx="597">
                  <c:v>21</c:v>
                </c:pt>
                <c:pt idx="598">
                  <c:v>12.5</c:v>
                </c:pt>
                <c:pt idx="599">
                  <c:v>6</c:v>
                </c:pt>
                <c:pt idx="600">
                  <c:v>11.5</c:v>
                </c:pt>
                <c:pt idx="601">
                  <c:v>11.5</c:v>
                </c:pt>
                <c:pt idx="602">
                  <c:v>14</c:v>
                </c:pt>
                <c:pt idx="603">
                  <c:v>30.5</c:v>
                </c:pt>
                <c:pt idx="604">
                  <c:v>13.5</c:v>
                </c:pt>
                <c:pt idx="605" formatCode="0.0_ ">
                  <c:v>26</c:v>
                </c:pt>
                <c:pt idx="606" formatCode="0.0_ ">
                  <c:v>11.5</c:v>
                </c:pt>
                <c:pt idx="607">
                  <c:v>12</c:v>
                </c:pt>
                <c:pt idx="608">
                  <c:v>28.5</c:v>
                </c:pt>
                <c:pt idx="609" formatCode="0.0_ ">
                  <c:v>20</c:v>
                </c:pt>
              </c:numCache>
            </c:numRef>
          </c:xVal>
          <c:yVal>
            <c:numRef>
              <c:f>'計算 　全体'!$Q$3:$Q$612</c:f>
              <c:numCache>
                <c:formatCode>General</c:formatCode>
                <c:ptCount val="610"/>
                <c:pt idx="0">
                  <c:v>16</c:v>
                </c:pt>
                <c:pt idx="1">
                  <c:v>27</c:v>
                </c:pt>
                <c:pt idx="2">
                  <c:v>95</c:v>
                </c:pt>
                <c:pt idx="3">
                  <c:v>15</c:v>
                </c:pt>
                <c:pt idx="4">
                  <c:v>59</c:v>
                </c:pt>
                <c:pt idx="5">
                  <c:v>17</c:v>
                </c:pt>
                <c:pt idx="6">
                  <c:v>69</c:v>
                </c:pt>
                <c:pt idx="7">
                  <c:v>26</c:v>
                </c:pt>
                <c:pt idx="8">
                  <c:v>74</c:v>
                </c:pt>
                <c:pt idx="9">
                  <c:v>86</c:v>
                </c:pt>
                <c:pt idx="10">
                  <c:v>37</c:v>
                </c:pt>
                <c:pt idx="11">
                  <c:v>50</c:v>
                </c:pt>
                <c:pt idx="12">
                  <c:v>28</c:v>
                </c:pt>
                <c:pt idx="13">
                  <c:v>55</c:v>
                </c:pt>
                <c:pt idx="14">
                  <c:v>68</c:v>
                </c:pt>
                <c:pt idx="15">
                  <c:v>14</c:v>
                </c:pt>
                <c:pt idx="16">
                  <c:v>0</c:v>
                </c:pt>
                <c:pt idx="17">
                  <c:v>7</c:v>
                </c:pt>
                <c:pt idx="18">
                  <c:v>53</c:v>
                </c:pt>
                <c:pt idx="19">
                  <c:v>16</c:v>
                </c:pt>
                <c:pt idx="20">
                  <c:v>6</c:v>
                </c:pt>
                <c:pt idx="21">
                  <c:v>18</c:v>
                </c:pt>
                <c:pt idx="22">
                  <c:v>2</c:v>
                </c:pt>
                <c:pt idx="23">
                  <c:v>26</c:v>
                </c:pt>
                <c:pt idx="24">
                  <c:v>89</c:v>
                </c:pt>
                <c:pt idx="25">
                  <c:v>24</c:v>
                </c:pt>
                <c:pt idx="26">
                  <c:v>9</c:v>
                </c:pt>
                <c:pt idx="27">
                  <c:v>15</c:v>
                </c:pt>
                <c:pt idx="28">
                  <c:v>2</c:v>
                </c:pt>
                <c:pt idx="29">
                  <c:v>99</c:v>
                </c:pt>
                <c:pt idx="30">
                  <c:v>35</c:v>
                </c:pt>
                <c:pt idx="31">
                  <c:v>52</c:v>
                </c:pt>
                <c:pt idx="32">
                  <c:v>50</c:v>
                </c:pt>
                <c:pt idx="33">
                  <c:v>16</c:v>
                </c:pt>
                <c:pt idx="34">
                  <c:v>48</c:v>
                </c:pt>
                <c:pt idx="35">
                  <c:v>35</c:v>
                </c:pt>
                <c:pt idx="36">
                  <c:v>25</c:v>
                </c:pt>
                <c:pt idx="37">
                  <c:v>7</c:v>
                </c:pt>
                <c:pt idx="38">
                  <c:v>0</c:v>
                </c:pt>
                <c:pt idx="39">
                  <c:v>54</c:v>
                </c:pt>
                <c:pt idx="40">
                  <c:v>65</c:v>
                </c:pt>
                <c:pt idx="41">
                  <c:v>3</c:v>
                </c:pt>
                <c:pt idx="42">
                  <c:v>83</c:v>
                </c:pt>
                <c:pt idx="43">
                  <c:v>19</c:v>
                </c:pt>
                <c:pt idx="44">
                  <c:v>0</c:v>
                </c:pt>
                <c:pt idx="45">
                  <c:v>37</c:v>
                </c:pt>
                <c:pt idx="46">
                  <c:v>83</c:v>
                </c:pt>
                <c:pt idx="47">
                  <c:v>10</c:v>
                </c:pt>
                <c:pt idx="48">
                  <c:v>39</c:v>
                </c:pt>
                <c:pt idx="49">
                  <c:v>84</c:v>
                </c:pt>
                <c:pt idx="50">
                  <c:v>27</c:v>
                </c:pt>
                <c:pt idx="51">
                  <c:v>10</c:v>
                </c:pt>
                <c:pt idx="52">
                  <c:v>109</c:v>
                </c:pt>
                <c:pt idx="53">
                  <c:v>77</c:v>
                </c:pt>
                <c:pt idx="54">
                  <c:v>74</c:v>
                </c:pt>
                <c:pt idx="55">
                  <c:v>23</c:v>
                </c:pt>
                <c:pt idx="56">
                  <c:v>11</c:v>
                </c:pt>
                <c:pt idx="57">
                  <c:v>110</c:v>
                </c:pt>
                <c:pt idx="58">
                  <c:v>29</c:v>
                </c:pt>
                <c:pt idx="59">
                  <c:v>14</c:v>
                </c:pt>
                <c:pt idx="60">
                  <c:v>11</c:v>
                </c:pt>
                <c:pt idx="61">
                  <c:v>2</c:v>
                </c:pt>
                <c:pt idx="62">
                  <c:v>65</c:v>
                </c:pt>
                <c:pt idx="63">
                  <c:v>5</c:v>
                </c:pt>
                <c:pt idx="64">
                  <c:v>15</c:v>
                </c:pt>
                <c:pt idx="65">
                  <c:v>22</c:v>
                </c:pt>
                <c:pt idx="66">
                  <c:v>43</c:v>
                </c:pt>
                <c:pt idx="67">
                  <c:v>39</c:v>
                </c:pt>
                <c:pt idx="68">
                  <c:v>21</c:v>
                </c:pt>
                <c:pt idx="69">
                  <c:v>3</c:v>
                </c:pt>
                <c:pt idx="70">
                  <c:v>39</c:v>
                </c:pt>
                <c:pt idx="71">
                  <c:v>48</c:v>
                </c:pt>
                <c:pt idx="72">
                  <c:v>70</c:v>
                </c:pt>
                <c:pt idx="73">
                  <c:v>18</c:v>
                </c:pt>
                <c:pt idx="74">
                  <c:v>85</c:v>
                </c:pt>
                <c:pt idx="75">
                  <c:v>14</c:v>
                </c:pt>
                <c:pt idx="76">
                  <c:v>48</c:v>
                </c:pt>
                <c:pt idx="77">
                  <c:v>81</c:v>
                </c:pt>
                <c:pt idx="78">
                  <c:v>32</c:v>
                </c:pt>
                <c:pt idx="79">
                  <c:v>24</c:v>
                </c:pt>
                <c:pt idx="80">
                  <c:v>11</c:v>
                </c:pt>
                <c:pt idx="81">
                  <c:v>89</c:v>
                </c:pt>
                <c:pt idx="82">
                  <c:v>107</c:v>
                </c:pt>
                <c:pt idx="83">
                  <c:v>7</c:v>
                </c:pt>
                <c:pt idx="84">
                  <c:v>90</c:v>
                </c:pt>
                <c:pt idx="85">
                  <c:v>21</c:v>
                </c:pt>
                <c:pt idx="86">
                  <c:v>20</c:v>
                </c:pt>
                <c:pt idx="87">
                  <c:v>16</c:v>
                </c:pt>
                <c:pt idx="88">
                  <c:v>14</c:v>
                </c:pt>
                <c:pt idx="89">
                  <c:v>69</c:v>
                </c:pt>
                <c:pt idx="90">
                  <c:v>7</c:v>
                </c:pt>
                <c:pt idx="91">
                  <c:v>35</c:v>
                </c:pt>
                <c:pt idx="92">
                  <c:v>37</c:v>
                </c:pt>
                <c:pt idx="93">
                  <c:v>85</c:v>
                </c:pt>
                <c:pt idx="94">
                  <c:v>0</c:v>
                </c:pt>
                <c:pt idx="95">
                  <c:v>30</c:v>
                </c:pt>
                <c:pt idx="96">
                  <c:v>11</c:v>
                </c:pt>
                <c:pt idx="97">
                  <c:v>18</c:v>
                </c:pt>
                <c:pt idx="98">
                  <c:v>34</c:v>
                </c:pt>
                <c:pt idx="99">
                  <c:v>24</c:v>
                </c:pt>
                <c:pt idx="100">
                  <c:v>42</c:v>
                </c:pt>
                <c:pt idx="101">
                  <c:v>10</c:v>
                </c:pt>
                <c:pt idx="102">
                  <c:v>82</c:v>
                </c:pt>
                <c:pt idx="103">
                  <c:v>23</c:v>
                </c:pt>
                <c:pt idx="104">
                  <c:v>21</c:v>
                </c:pt>
                <c:pt idx="105">
                  <c:v>15</c:v>
                </c:pt>
                <c:pt idx="106">
                  <c:v>29</c:v>
                </c:pt>
                <c:pt idx="107">
                  <c:v>53</c:v>
                </c:pt>
                <c:pt idx="108">
                  <c:v>23</c:v>
                </c:pt>
                <c:pt idx="109">
                  <c:v>40</c:v>
                </c:pt>
                <c:pt idx="110">
                  <c:v>35</c:v>
                </c:pt>
                <c:pt idx="111">
                  <c:v>14</c:v>
                </c:pt>
                <c:pt idx="112">
                  <c:v>16</c:v>
                </c:pt>
                <c:pt idx="113">
                  <c:v>3</c:v>
                </c:pt>
                <c:pt idx="114">
                  <c:v>106</c:v>
                </c:pt>
                <c:pt idx="115">
                  <c:v>15</c:v>
                </c:pt>
                <c:pt idx="116">
                  <c:v>54</c:v>
                </c:pt>
                <c:pt idx="117">
                  <c:v>8</c:v>
                </c:pt>
                <c:pt idx="118">
                  <c:v>81</c:v>
                </c:pt>
                <c:pt idx="119">
                  <c:v>17</c:v>
                </c:pt>
                <c:pt idx="120">
                  <c:v>14</c:v>
                </c:pt>
                <c:pt idx="121">
                  <c:v>9</c:v>
                </c:pt>
                <c:pt idx="122">
                  <c:v>71</c:v>
                </c:pt>
                <c:pt idx="123">
                  <c:v>47</c:v>
                </c:pt>
                <c:pt idx="124">
                  <c:v>21</c:v>
                </c:pt>
                <c:pt idx="125">
                  <c:v>10</c:v>
                </c:pt>
                <c:pt idx="126">
                  <c:v>48</c:v>
                </c:pt>
                <c:pt idx="127">
                  <c:v>12</c:v>
                </c:pt>
                <c:pt idx="128">
                  <c:v>33</c:v>
                </c:pt>
                <c:pt idx="129">
                  <c:v>89</c:v>
                </c:pt>
                <c:pt idx="130">
                  <c:v>59</c:v>
                </c:pt>
                <c:pt idx="131">
                  <c:v>13</c:v>
                </c:pt>
                <c:pt idx="132">
                  <c:v>18</c:v>
                </c:pt>
                <c:pt idx="133">
                  <c:v>12</c:v>
                </c:pt>
                <c:pt idx="134">
                  <c:v>10</c:v>
                </c:pt>
                <c:pt idx="135">
                  <c:v>24</c:v>
                </c:pt>
                <c:pt idx="136">
                  <c:v>25</c:v>
                </c:pt>
                <c:pt idx="137">
                  <c:v>3</c:v>
                </c:pt>
                <c:pt idx="138">
                  <c:v>3</c:v>
                </c:pt>
                <c:pt idx="139">
                  <c:v>87</c:v>
                </c:pt>
                <c:pt idx="140">
                  <c:v>10</c:v>
                </c:pt>
                <c:pt idx="141">
                  <c:v>66</c:v>
                </c:pt>
                <c:pt idx="142">
                  <c:v>7</c:v>
                </c:pt>
                <c:pt idx="143">
                  <c:v>14</c:v>
                </c:pt>
                <c:pt idx="144">
                  <c:v>41</c:v>
                </c:pt>
                <c:pt idx="145">
                  <c:v>33</c:v>
                </c:pt>
                <c:pt idx="146">
                  <c:v>44</c:v>
                </c:pt>
                <c:pt idx="147">
                  <c:v>0</c:v>
                </c:pt>
                <c:pt idx="148">
                  <c:v>34</c:v>
                </c:pt>
                <c:pt idx="149">
                  <c:v>94</c:v>
                </c:pt>
                <c:pt idx="150">
                  <c:v>23</c:v>
                </c:pt>
                <c:pt idx="151">
                  <c:v>45</c:v>
                </c:pt>
                <c:pt idx="152">
                  <c:v>81</c:v>
                </c:pt>
                <c:pt idx="153">
                  <c:v>34</c:v>
                </c:pt>
                <c:pt idx="154">
                  <c:v>27</c:v>
                </c:pt>
                <c:pt idx="155">
                  <c:v>17</c:v>
                </c:pt>
                <c:pt idx="156">
                  <c:v>17</c:v>
                </c:pt>
                <c:pt idx="157">
                  <c:v>50</c:v>
                </c:pt>
                <c:pt idx="158">
                  <c:v>32</c:v>
                </c:pt>
                <c:pt idx="159">
                  <c:v>35</c:v>
                </c:pt>
                <c:pt idx="160">
                  <c:v>32</c:v>
                </c:pt>
                <c:pt idx="161">
                  <c:v>21</c:v>
                </c:pt>
                <c:pt idx="162">
                  <c:v>21</c:v>
                </c:pt>
                <c:pt idx="163">
                  <c:v>0</c:v>
                </c:pt>
                <c:pt idx="164">
                  <c:v>33</c:v>
                </c:pt>
                <c:pt idx="165">
                  <c:v>51</c:v>
                </c:pt>
                <c:pt idx="166">
                  <c:v>18</c:v>
                </c:pt>
                <c:pt idx="167">
                  <c:v>93</c:v>
                </c:pt>
                <c:pt idx="168">
                  <c:v>49</c:v>
                </c:pt>
                <c:pt idx="169">
                  <c:v>11</c:v>
                </c:pt>
                <c:pt idx="170">
                  <c:v>40</c:v>
                </c:pt>
                <c:pt idx="171">
                  <c:v>63</c:v>
                </c:pt>
                <c:pt idx="172">
                  <c:v>70</c:v>
                </c:pt>
                <c:pt idx="173">
                  <c:v>32</c:v>
                </c:pt>
                <c:pt idx="174">
                  <c:v>45</c:v>
                </c:pt>
                <c:pt idx="175">
                  <c:v>7</c:v>
                </c:pt>
                <c:pt idx="176">
                  <c:v>4</c:v>
                </c:pt>
                <c:pt idx="177">
                  <c:v>15</c:v>
                </c:pt>
                <c:pt idx="178">
                  <c:v>51</c:v>
                </c:pt>
                <c:pt idx="179">
                  <c:v>50</c:v>
                </c:pt>
                <c:pt idx="180">
                  <c:v>39</c:v>
                </c:pt>
                <c:pt idx="181">
                  <c:v>57</c:v>
                </c:pt>
                <c:pt idx="182">
                  <c:v>2</c:v>
                </c:pt>
                <c:pt idx="183">
                  <c:v>69</c:v>
                </c:pt>
                <c:pt idx="184">
                  <c:v>109</c:v>
                </c:pt>
                <c:pt idx="185">
                  <c:v>56</c:v>
                </c:pt>
                <c:pt idx="186">
                  <c:v>44</c:v>
                </c:pt>
                <c:pt idx="187">
                  <c:v>37</c:v>
                </c:pt>
                <c:pt idx="188">
                  <c:v>54</c:v>
                </c:pt>
                <c:pt idx="189">
                  <c:v>42</c:v>
                </c:pt>
                <c:pt idx="190">
                  <c:v>1</c:v>
                </c:pt>
                <c:pt idx="191">
                  <c:v>14</c:v>
                </c:pt>
                <c:pt idx="192">
                  <c:v>79</c:v>
                </c:pt>
                <c:pt idx="193">
                  <c:v>22</c:v>
                </c:pt>
                <c:pt idx="194">
                  <c:v>56</c:v>
                </c:pt>
                <c:pt idx="195">
                  <c:v>24</c:v>
                </c:pt>
                <c:pt idx="196">
                  <c:v>54</c:v>
                </c:pt>
                <c:pt idx="197">
                  <c:v>2</c:v>
                </c:pt>
                <c:pt idx="198">
                  <c:v>57</c:v>
                </c:pt>
                <c:pt idx="199">
                  <c:v>21</c:v>
                </c:pt>
                <c:pt idx="200">
                  <c:v>24</c:v>
                </c:pt>
                <c:pt idx="201">
                  <c:v>72</c:v>
                </c:pt>
                <c:pt idx="202">
                  <c:v>67</c:v>
                </c:pt>
                <c:pt idx="203">
                  <c:v>17</c:v>
                </c:pt>
                <c:pt idx="204">
                  <c:v>33</c:v>
                </c:pt>
                <c:pt idx="205">
                  <c:v>13</c:v>
                </c:pt>
                <c:pt idx="206">
                  <c:v>36</c:v>
                </c:pt>
                <c:pt idx="207">
                  <c:v>9</c:v>
                </c:pt>
                <c:pt idx="208">
                  <c:v>11</c:v>
                </c:pt>
                <c:pt idx="209">
                  <c:v>3</c:v>
                </c:pt>
                <c:pt idx="210">
                  <c:v>35</c:v>
                </c:pt>
                <c:pt idx="211">
                  <c:v>62</c:v>
                </c:pt>
                <c:pt idx="212">
                  <c:v>13</c:v>
                </c:pt>
                <c:pt idx="213">
                  <c:v>56</c:v>
                </c:pt>
                <c:pt idx="214">
                  <c:v>43</c:v>
                </c:pt>
                <c:pt idx="215">
                  <c:v>65</c:v>
                </c:pt>
                <c:pt idx="216">
                  <c:v>68</c:v>
                </c:pt>
                <c:pt idx="217">
                  <c:v>21</c:v>
                </c:pt>
                <c:pt idx="218">
                  <c:v>1</c:v>
                </c:pt>
                <c:pt idx="219">
                  <c:v>69</c:v>
                </c:pt>
                <c:pt idx="220">
                  <c:v>7</c:v>
                </c:pt>
                <c:pt idx="221">
                  <c:v>84</c:v>
                </c:pt>
                <c:pt idx="222">
                  <c:v>86</c:v>
                </c:pt>
                <c:pt idx="223">
                  <c:v>30</c:v>
                </c:pt>
                <c:pt idx="224">
                  <c:v>3</c:v>
                </c:pt>
                <c:pt idx="225">
                  <c:v>80</c:v>
                </c:pt>
                <c:pt idx="226">
                  <c:v>0</c:v>
                </c:pt>
                <c:pt idx="227">
                  <c:v>104</c:v>
                </c:pt>
                <c:pt idx="228">
                  <c:v>3</c:v>
                </c:pt>
                <c:pt idx="229">
                  <c:v>24</c:v>
                </c:pt>
                <c:pt idx="230">
                  <c:v>12</c:v>
                </c:pt>
                <c:pt idx="231">
                  <c:v>47</c:v>
                </c:pt>
                <c:pt idx="232">
                  <c:v>24</c:v>
                </c:pt>
                <c:pt idx="233">
                  <c:v>18</c:v>
                </c:pt>
                <c:pt idx="234">
                  <c:v>10</c:v>
                </c:pt>
                <c:pt idx="235">
                  <c:v>13</c:v>
                </c:pt>
                <c:pt idx="236">
                  <c:v>54</c:v>
                </c:pt>
                <c:pt idx="237">
                  <c:v>63</c:v>
                </c:pt>
                <c:pt idx="238">
                  <c:v>5</c:v>
                </c:pt>
                <c:pt idx="239">
                  <c:v>41</c:v>
                </c:pt>
                <c:pt idx="240">
                  <c:v>54</c:v>
                </c:pt>
                <c:pt idx="241">
                  <c:v>13</c:v>
                </c:pt>
                <c:pt idx="242">
                  <c:v>27</c:v>
                </c:pt>
                <c:pt idx="243">
                  <c:v>17</c:v>
                </c:pt>
                <c:pt idx="244">
                  <c:v>5</c:v>
                </c:pt>
                <c:pt idx="245">
                  <c:v>24</c:v>
                </c:pt>
                <c:pt idx="246">
                  <c:v>66</c:v>
                </c:pt>
                <c:pt idx="247">
                  <c:v>17</c:v>
                </c:pt>
                <c:pt idx="248">
                  <c:v>55</c:v>
                </c:pt>
                <c:pt idx="249">
                  <c:v>26</c:v>
                </c:pt>
                <c:pt idx="250">
                  <c:v>31</c:v>
                </c:pt>
                <c:pt idx="251">
                  <c:v>58</c:v>
                </c:pt>
                <c:pt idx="252">
                  <c:v>23</c:v>
                </c:pt>
                <c:pt idx="253">
                  <c:v>15</c:v>
                </c:pt>
                <c:pt idx="254">
                  <c:v>18</c:v>
                </c:pt>
                <c:pt idx="255">
                  <c:v>59</c:v>
                </c:pt>
                <c:pt idx="256">
                  <c:v>62</c:v>
                </c:pt>
                <c:pt idx="257">
                  <c:v>17</c:v>
                </c:pt>
                <c:pt idx="258">
                  <c:v>20</c:v>
                </c:pt>
                <c:pt idx="259">
                  <c:v>20</c:v>
                </c:pt>
                <c:pt idx="260">
                  <c:v>26</c:v>
                </c:pt>
                <c:pt idx="261">
                  <c:v>61</c:v>
                </c:pt>
                <c:pt idx="262">
                  <c:v>19</c:v>
                </c:pt>
                <c:pt idx="263">
                  <c:v>18</c:v>
                </c:pt>
                <c:pt idx="264">
                  <c:v>82</c:v>
                </c:pt>
                <c:pt idx="265">
                  <c:v>52</c:v>
                </c:pt>
                <c:pt idx="266">
                  <c:v>43</c:v>
                </c:pt>
                <c:pt idx="267">
                  <c:v>17</c:v>
                </c:pt>
                <c:pt idx="268">
                  <c:v>40</c:v>
                </c:pt>
                <c:pt idx="269">
                  <c:v>104</c:v>
                </c:pt>
                <c:pt idx="270">
                  <c:v>27</c:v>
                </c:pt>
                <c:pt idx="271">
                  <c:v>48</c:v>
                </c:pt>
                <c:pt idx="272">
                  <c:v>15</c:v>
                </c:pt>
                <c:pt idx="273">
                  <c:v>44</c:v>
                </c:pt>
                <c:pt idx="274">
                  <c:v>48</c:v>
                </c:pt>
                <c:pt idx="275">
                  <c:v>12</c:v>
                </c:pt>
                <c:pt idx="276">
                  <c:v>31</c:v>
                </c:pt>
                <c:pt idx="277">
                  <c:v>16</c:v>
                </c:pt>
                <c:pt idx="278">
                  <c:v>0</c:v>
                </c:pt>
                <c:pt idx="279">
                  <c:v>42</c:v>
                </c:pt>
                <c:pt idx="280">
                  <c:v>47</c:v>
                </c:pt>
                <c:pt idx="281">
                  <c:v>58</c:v>
                </c:pt>
                <c:pt idx="282">
                  <c:v>35</c:v>
                </c:pt>
                <c:pt idx="283">
                  <c:v>62</c:v>
                </c:pt>
                <c:pt idx="284">
                  <c:v>26</c:v>
                </c:pt>
                <c:pt idx="285">
                  <c:v>55</c:v>
                </c:pt>
                <c:pt idx="286">
                  <c:v>37</c:v>
                </c:pt>
                <c:pt idx="287">
                  <c:v>28</c:v>
                </c:pt>
                <c:pt idx="288">
                  <c:v>13</c:v>
                </c:pt>
                <c:pt idx="289">
                  <c:v>30</c:v>
                </c:pt>
                <c:pt idx="290">
                  <c:v>12</c:v>
                </c:pt>
                <c:pt idx="291">
                  <c:v>6</c:v>
                </c:pt>
                <c:pt idx="292">
                  <c:v>60</c:v>
                </c:pt>
                <c:pt idx="293">
                  <c:v>0</c:v>
                </c:pt>
                <c:pt idx="294">
                  <c:v>11</c:v>
                </c:pt>
                <c:pt idx="295">
                  <c:v>89</c:v>
                </c:pt>
                <c:pt idx="296">
                  <c:v>10</c:v>
                </c:pt>
                <c:pt idx="297">
                  <c:v>18</c:v>
                </c:pt>
                <c:pt idx="298">
                  <c:v>6</c:v>
                </c:pt>
                <c:pt idx="299">
                  <c:v>104</c:v>
                </c:pt>
                <c:pt idx="300">
                  <c:v>23</c:v>
                </c:pt>
                <c:pt idx="301">
                  <c:v>24</c:v>
                </c:pt>
                <c:pt idx="302">
                  <c:v>16</c:v>
                </c:pt>
                <c:pt idx="303">
                  <c:v>24</c:v>
                </c:pt>
                <c:pt idx="304">
                  <c:v>29</c:v>
                </c:pt>
                <c:pt idx="305">
                  <c:v>23</c:v>
                </c:pt>
                <c:pt idx="306">
                  <c:v>25</c:v>
                </c:pt>
                <c:pt idx="307">
                  <c:v>19</c:v>
                </c:pt>
                <c:pt idx="308">
                  <c:v>7</c:v>
                </c:pt>
                <c:pt idx="309">
                  <c:v>5</c:v>
                </c:pt>
                <c:pt idx="310">
                  <c:v>62</c:v>
                </c:pt>
                <c:pt idx="311">
                  <c:v>25</c:v>
                </c:pt>
                <c:pt idx="312">
                  <c:v>53</c:v>
                </c:pt>
                <c:pt idx="313">
                  <c:v>33</c:v>
                </c:pt>
                <c:pt idx="314">
                  <c:v>0</c:v>
                </c:pt>
                <c:pt idx="315">
                  <c:v>73</c:v>
                </c:pt>
                <c:pt idx="316">
                  <c:v>8</c:v>
                </c:pt>
                <c:pt idx="317">
                  <c:v>17</c:v>
                </c:pt>
                <c:pt idx="318">
                  <c:v>2</c:v>
                </c:pt>
                <c:pt idx="319">
                  <c:v>52</c:v>
                </c:pt>
                <c:pt idx="320">
                  <c:v>5</c:v>
                </c:pt>
                <c:pt idx="321">
                  <c:v>22</c:v>
                </c:pt>
                <c:pt idx="322">
                  <c:v>13</c:v>
                </c:pt>
                <c:pt idx="323">
                  <c:v>29</c:v>
                </c:pt>
                <c:pt idx="324">
                  <c:v>9</c:v>
                </c:pt>
                <c:pt idx="325">
                  <c:v>1</c:v>
                </c:pt>
                <c:pt idx="326">
                  <c:v>53</c:v>
                </c:pt>
                <c:pt idx="327">
                  <c:v>48</c:v>
                </c:pt>
                <c:pt idx="328">
                  <c:v>14</c:v>
                </c:pt>
                <c:pt idx="329">
                  <c:v>21</c:v>
                </c:pt>
                <c:pt idx="330">
                  <c:v>7</c:v>
                </c:pt>
                <c:pt idx="331">
                  <c:v>71</c:v>
                </c:pt>
                <c:pt idx="332">
                  <c:v>52</c:v>
                </c:pt>
                <c:pt idx="333">
                  <c:v>41</c:v>
                </c:pt>
                <c:pt idx="334">
                  <c:v>8</c:v>
                </c:pt>
                <c:pt idx="335">
                  <c:v>34</c:v>
                </c:pt>
                <c:pt idx="336">
                  <c:v>36</c:v>
                </c:pt>
                <c:pt idx="337">
                  <c:v>7</c:v>
                </c:pt>
                <c:pt idx="338">
                  <c:v>18</c:v>
                </c:pt>
                <c:pt idx="339">
                  <c:v>9</c:v>
                </c:pt>
                <c:pt idx="340">
                  <c:v>4</c:v>
                </c:pt>
                <c:pt idx="341">
                  <c:v>32</c:v>
                </c:pt>
                <c:pt idx="342">
                  <c:v>1</c:v>
                </c:pt>
                <c:pt idx="343">
                  <c:v>34</c:v>
                </c:pt>
                <c:pt idx="344">
                  <c:v>80</c:v>
                </c:pt>
                <c:pt idx="345">
                  <c:v>12</c:v>
                </c:pt>
                <c:pt idx="346">
                  <c:v>69</c:v>
                </c:pt>
                <c:pt idx="347">
                  <c:v>61</c:v>
                </c:pt>
                <c:pt idx="348">
                  <c:v>54</c:v>
                </c:pt>
                <c:pt idx="349">
                  <c:v>58</c:v>
                </c:pt>
                <c:pt idx="350">
                  <c:v>31</c:v>
                </c:pt>
                <c:pt idx="351">
                  <c:v>36</c:v>
                </c:pt>
                <c:pt idx="352">
                  <c:v>15</c:v>
                </c:pt>
                <c:pt idx="353">
                  <c:v>82</c:v>
                </c:pt>
                <c:pt idx="354">
                  <c:v>38</c:v>
                </c:pt>
                <c:pt idx="355">
                  <c:v>105</c:v>
                </c:pt>
                <c:pt idx="356">
                  <c:v>30</c:v>
                </c:pt>
                <c:pt idx="357">
                  <c:v>16</c:v>
                </c:pt>
                <c:pt idx="358">
                  <c:v>68</c:v>
                </c:pt>
                <c:pt idx="359">
                  <c:v>51</c:v>
                </c:pt>
                <c:pt idx="360">
                  <c:v>1</c:v>
                </c:pt>
                <c:pt idx="361">
                  <c:v>12</c:v>
                </c:pt>
                <c:pt idx="362">
                  <c:v>49</c:v>
                </c:pt>
                <c:pt idx="363">
                  <c:v>78</c:v>
                </c:pt>
                <c:pt idx="364">
                  <c:v>78</c:v>
                </c:pt>
                <c:pt idx="365">
                  <c:v>7</c:v>
                </c:pt>
                <c:pt idx="366">
                  <c:v>108</c:v>
                </c:pt>
                <c:pt idx="367">
                  <c:v>20</c:v>
                </c:pt>
                <c:pt idx="368">
                  <c:v>15</c:v>
                </c:pt>
                <c:pt idx="369">
                  <c:v>15</c:v>
                </c:pt>
                <c:pt idx="370">
                  <c:v>59</c:v>
                </c:pt>
                <c:pt idx="371">
                  <c:v>10</c:v>
                </c:pt>
                <c:pt idx="372">
                  <c:v>4</c:v>
                </c:pt>
                <c:pt idx="373">
                  <c:v>5</c:v>
                </c:pt>
                <c:pt idx="374">
                  <c:v>86</c:v>
                </c:pt>
                <c:pt idx="375">
                  <c:v>43</c:v>
                </c:pt>
                <c:pt idx="376">
                  <c:v>65</c:v>
                </c:pt>
                <c:pt idx="377">
                  <c:v>32</c:v>
                </c:pt>
                <c:pt idx="378">
                  <c:v>23</c:v>
                </c:pt>
                <c:pt idx="379">
                  <c:v>9</c:v>
                </c:pt>
                <c:pt idx="380">
                  <c:v>17</c:v>
                </c:pt>
                <c:pt idx="381">
                  <c:v>3</c:v>
                </c:pt>
                <c:pt idx="382">
                  <c:v>71</c:v>
                </c:pt>
                <c:pt idx="383">
                  <c:v>1</c:v>
                </c:pt>
                <c:pt idx="384">
                  <c:v>54</c:v>
                </c:pt>
                <c:pt idx="385">
                  <c:v>62</c:v>
                </c:pt>
                <c:pt idx="386">
                  <c:v>34</c:v>
                </c:pt>
                <c:pt idx="387">
                  <c:v>9</c:v>
                </c:pt>
                <c:pt idx="388">
                  <c:v>24</c:v>
                </c:pt>
                <c:pt idx="389">
                  <c:v>46</c:v>
                </c:pt>
                <c:pt idx="390">
                  <c:v>41</c:v>
                </c:pt>
                <c:pt idx="391">
                  <c:v>87</c:v>
                </c:pt>
                <c:pt idx="392">
                  <c:v>65</c:v>
                </c:pt>
                <c:pt idx="393">
                  <c:v>21</c:v>
                </c:pt>
                <c:pt idx="394">
                  <c:v>18</c:v>
                </c:pt>
                <c:pt idx="395">
                  <c:v>9</c:v>
                </c:pt>
                <c:pt idx="396">
                  <c:v>16</c:v>
                </c:pt>
                <c:pt idx="397">
                  <c:v>43</c:v>
                </c:pt>
                <c:pt idx="398">
                  <c:v>32</c:v>
                </c:pt>
                <c:pt idx="399">
                  <c:v>13</c:v>
                </c:pt>
                <c:pt idx="400">
                  <c:v>5</c:v>
                </c:pt>
                <c:pt idx="401">
                  <c:v>60</c:v>
                </c:pt>
                <c:pt idx="402">
                  <c:v>80</c:v>
                </c:pt>
                <c:pt idx="403">
                  <c:v>36</c:v>
                </c:pt>
                <c:pt idx="404">
                  <c:v>50</c:v>
                </c:pt>
                <c:pt idx="405">
                  <c:v>7</c:v>
                </c:pt>
                <c:pt idx="406">
                  <c:v>35</c:v>
                </c:pt>
                <c:pt idx="407">
                  <c:v>61</c:v>
                </c:pt>
                <c:pt idx="408">
                  <c:v>4</c:v>
                </c:pt>
                <c:pt idx="409">
                  <c:v>7</c:v>
                </c:pt>
                <c:pt idx="410">
                  <c:v>5</c:v>
                </c:pt>
                <c:pt idx="411">
                  <c:v>84</c:v>
                </c:pt>
                <c:pt idx="412">
                  <c:v>44</c:v>
                </c:pt>
                <c:pt idx="413">
                  <c:v>69</c:v>
                </c:pt>
                <c:pt idx="414">
                  <c:v>31</c:v>
                </c:pt>
                <c:pt idx="415">
                  <c:v>18</c:v>
                </c:pt>
                <c:pt idx="416">
                  <c:v>24</c:v>
                </c:pt>
                <c:pt idx="417">
                  <c:v>12</c:v>
                </c:pt>
                <c:pt idx="418">
                  <c:v>60</c:v>
                </c:pt>
                <c:pt idx="419">
                  <c:v>29</c:v>
                </c:pt>
                <c:pt idx="420">
                  <c:v>0</c:v>
                </c:pt>
                <c:pt idx="421">
                  <c:v>67</c:v>
                </c:pt>
                <c:pt idx="422">
                  <c:v>2</c:v>
                </c:pt>
                <c:pt idx="423">
                  <c:v>8</c:v>
                </c:pt>
                <c:pt idx="424">
                  <c:v>49</c:v>
                </c:pt>
                <c:pt idx="425">
                  <c:v>4</c:v>
                </c:pt>
                <c:pt idx="426">
                  <c:v>17</c:v>
                </c:pt>
                <c:pt idx="427">
                  <c:v>14</c:v>
                </c:pt>
                <c:pt idx="428">
                  <c:v>30</c:v>
                </c:pt>
                <c:pt idx="429">
                  <c:v>39</c:v>
                </c:pt>
                <c:pt idx="430">
                  <c:v>14</c:v>
                </c:pt>
                <c:pt idx="431">
                  <c:v>45</c:v>
                </c:pt>
                <c:pt idx="432">
                  <c:v>76</c:v>
                </c:pt>
                <c:pt idx="433">
                  <c:v>68</c:v>
                </c:pt>
                <c:pt idx="434">
                  <c:v>26</c:v>
                </c:pt>
                <c:pt idx="435">
                  <c:v>56</c:v>
                </c:pt>
                <c:pt idx="436">
                  <c:v>23</c:v>
                </c:pt>
                <c:pt idx="437">
                  <c:v>12</c:v>
                </c:pt>
                <c:pt idx="438">
                  <c:v>9</c:v>
                </c:pt>
                <c:pt idx="439">
                  <c:v>46</c:v>
                </c:pt>
                <c:pt idx="440">
                  <c:v>62</c:v>
                </c:pt>
                <c:pt idx="441">
                  <c:v>19</c:v>
                </c:pt>
                <c:pt idx="442">
                  <c:v>98</c:v>
                </c:pt>
                <c:pt idx="443">
                  <c:v>42</c:v>
                </c:pt>
                <c:pt idx="444">
                  <c:v>0</c:v>
                </c:pt>
                <c:pt idx="445">
                  <c:v>5</c:v>
                </c:pt>
                <c:pt idx="446">
                  <c:v>55</c:v>
                </c:pt>
                <c:pt idx="447">
                  <c:v>115</c:v>
                </c:pt>
                <c:pt idx="448">
                  <c:v>6</c:v>
                </c:pt>
                <c:pt idx="449">
                  <c:v>0</c:v>
                </c:pt>
                <c:pt idx="450">
                  <c:v>95</c:v>
                </c:pt>
                <c:pt idx="451">
                  <c:v>30</c:v>
                </c:pt>
                <c:pt idx="452">
                  <c:v>30</c:v>
                </c:pt>
                <c:pt idx="453">
                  <c:v>54</c:v>
                </c:pt>
                <c:pt idx="454">
                  <c:v>80</c:v>
                </c:pt>
                <c:pt idx="455">
                  <c:v>33</c:v>
                </c:pt>
                <c:pt idx="456">
                  <c:v>3</c:v>
                </c:pt>
                <c:pt idx="457">
                  <c:v>8</c:v>
                </c:pt>
                <c:pt idx="458">
                  <c:v>8</c:v>
                </c:pt>
                <c:pt idx="459">
                  <c:v>32</c:v>
                </c:pt>
                <c:pt idx="460">
                  <c:v>29</c:v>
                </c:pt>
                <c:pt idx="461">
                  <c:v>57</c:v>
                </c:pt>
                <c:pt idx="462">
                  <c:v>26</c:v>
                </c:pt>
                <c:pt idx="463">
                  <c:v>64</c:v>
                </c:pt>
                <c:pt idx="464">
                  <c:v>18</c:v>
                </c:pt>
                <c:pt idx="465">
                  <c:v>67</c:v>
                </c:pt>
                <c:pt idx="466">
                  <c:v>36</c:v>
                </c:pt>
                <c:pt idx="467">
                  <c:v>53</c:v>
                </c:pt>
                <c:pt idx="468">
                  <c:v>62</c:v>
                </c:pt>
                <c:pt idx="469">
                  <c:v>1</c:v>
                </c:pt>
                <c:pt idx="470">
                  <c:v>19</c:v>
                </c:pt>
                <c:pt idx="471">
                  <c:v>31</c:v>
                </c:pt>
                <c:pt idx="472">
                  <c:v>60</c:v>
                </c:pt>
                <c:pt idx="473">
                  <c:v>6</c:v>
                </c:pt>
                <c:pt idx="474">
                  <c:v>84</c:v>
                </c:pt>
                <c:pt idx="475">
                  <c:v>63</c:v>
                </c:pt>
                <c:pt idx="476">
                  <c:v>51</c:v>
                </c:pt>
                <c:pt idx="477">
                  <c:v>52</c:v>
                </c:pt>
                <c:pt idx="478">
                  <c:v>70</c:v>
                </c:pt>
                <c:pt idx="479">
                  <c:v>43</c:v>
                </c:pt>
                <c:pt idx="480">
                  <c:v>36</c:v>
                </c:pt>
                <c:pt idx="481">
                  <c:v>94</c:v>
                </c:pt>
                <c:pt idx="482">
                  <c:v>12</c:v>
                </c:pt>
                <c:pt idx="483">
                  <c:v>71</c:v>
                </c:pt>
                <c:pt idx="484">
                  <c:v>3</c:v>
                </c:pt>
                <c:pt idx="485">
                  <c:v>57</c:v>
                </c:pt>
                <c:pt idx="486">
                  <c:v>23</c:v>
                </c:pt>
                <c:pt idx="487">
                  <c:v>12</c:v>
                </c:pt>
                <c:pt idx="488">
                  <c:v>90</c:v>
                </c:pt>
                <c:pt idx="489">
                  <c:v>90</c:v>
                </c:pt>
                <c:pt idx="490">
                  <c:v>8</c:v>
                </c:pt>
                <c:pt idx="491">
                  <c:v>25</c:v>
                </c:pt>
                <c:pt idx="492">
                  <c:v>112</c:v>
                </c:pt>
                <c:pt idx="493">
                  <c:v>29</c:v>
                </c:pt>
                <c:pt idx="494">
                  <c:v>58</c:v>
                </c:pt>
                <c:pt idx="495">
                  <c:v>36</c:v>
                </c:pt>
                <c:pt idx="496">
                  <c:v>47</c:v>
                </c:pt>
                <c:pt idx="497">
                  <c:v>3</c:v>
                </c:pt>
                <c:pt idx="498">
                  <c:v>21</c:v>
                </c:pt>
                <c:pt idx="499">
                  <c:v>94</c:v>
                </c:pt>
                <c:pt idx="500">
                  <c:v>108</c:v>
                </c:pt>
                <c:pt idx="501">
                  <c:v>10</c:v>
                </c:pt>
                <c:pt idx="502">
                  <c:v>4</c:v>
                </c:pt>
                <c:pt idx="503">
                  <c:v>58</c:v>
                </c:pt>
                <c:pt idx="504">
                  <c:v>1</c:v>
                </c:pt>
                <c:pt idx="505">
                  <c:v>30</c:v>
                </c:pt>
                <c:pt idx="506">
                  <c:v>0</c:v>
                </c:pt>
                <c:pt idx="507">
                  <c:v>79</c:v>
                </c:pt>
                <c:pt idx="508">
                  <c:v>42</c:v>
                </c:pt>
                <c:pt idx="509">
                  <c:v>51</c:v>
                </c:pt>
                <c:pt idx="510">
                  <c:v>17</c:v>
                </c:pt>
                <c:pt idx="511">
                  <c:v>14</c:v>
                </c:pt>
                <c:pt idx="512">
                  <c:v>73</c:v>
                </c:pt>
                <c:pt idx="513">
                  <c:v>58</c:v>
                </c:pt>
                <c:pt idx="514">
                  <c:v>1</c:v>
                </c:pt>
                <c:pt idx="515">
                  <c:v>118</c:v>
                </c:pt>
                <c:pt idx="516">
                  <c:v>61</c:v>
                </c:pt>
                <c:pt idx="517">
                  <c:v>40</c:v>
                </c:pt>
                <c:pt idx="518">
                  <c:v>83</c:v>
                </c:pt>
                <c:pt idx="519">
                  <c:v>45</c:v>
                </c:pt>
                <c:pt idx="520">
                  <c:v>5</c:v>
                </c:pt>
                <c:pt idx="521">
                  <c:v>50</c:v>
                </c:pt>
                <c:pt idx="522">
                  <c:v>12</c:v>
                </c:pt>
                <c:pt idx="523">
                  <c:v>86</c:v>
                </c:pt>
                <c:pt idx="524">
                  <c:v>25</c:v>
                </c:pt>
                <c:pt idx="525">
                  <c:v>42</c:v>
                </c:pt>
                <c:pt idx="526">
                  <c:v>0</c:v>
                </c:pt>
                <c:pt idx="527">
                  <c:v>13</c:v>
                </c:pt>
                <c:pt idx="528">
                  <c:v>27</c:v>
                </c:pt>
                <c:pt idx="529">
                  <c:v>23</c:v>
                </c:pt>
                <c:pt idx="530">
                  <c:v>52</c:v>
                </c:pt>
                <c:pt idx="531">
                  <c:v>30</c:v>
                </c:pt>
                <c:pt idx="532">
                  <c:v>66</c:v>
                </c:pt>
                <c:pt idx="533">
                  <c:v>105</c:v>
                </c:pt>
                <c:pt idx="534">
                  <c:v>40</c:v>
                </c:pt>
                <c:pt idx="535">
                  <c:v>77</c:v>
                </c:pt>
                <c:pt idx="536">
                  <c:v>48</c:v>
                </c:pt>
                <c:pt idx="537">
                  <c:v>14</c:v>
                </c:pt>
                <c:pt idx="538">
                  <c:v>93</c:v>
                </c:pt>
                <c:pt idx="539">
                  <c:v>3</c:v>
                </c:pt>
                <c:pt idx="540">
                  <c:v>73</c:v>
                </c:pt>
                <c:pt idx="541">
                  <c:v>9</c:v>
                </c:pt>
                <c:pt idx="542">
                  <c:v>32</c:v>
                </c:pt>
                <c:pt idx="543">
                  <c:v>58</c:v>
                </c:pt>
                <c:pt idx="544">
                  <c:v>67</c:v>
                </c:pt>
                <c:pt idx="545">
                  <c:v>90</c:v>
                </c:pt>
                <c:pt idx="546">
                  <c:v>27</c:v>
                </c:pt>
                <c:pt idx="547">
                  <c:v>80</c:v>
                </c:pt>
                <c:pt idx="548">
                  <c:v>59</c:v>
                </c:pt>
                <c:pt idx="549">
                  <c:v>28</c:v>
                </c:pt>
                <c:pt idx="550">
                  <c:v>35</c:v>
                </c:pt>
                <c:pt idx="551">
                  <c:v>47</c:v>
                </c:pt>
                <c:pt idx="552">
                  <c:v>29</c:v>
                </c:pt>
                <c:pt idx="553">
                  <c:v>22</c:v>
                </c:pt>
                <c:pt idx="554">
                  <c:v>58</c:v>
                </c:pt>
                <c:pt idx="555">
                  <c:v>44</c:v>
                </c:pt>
                <c:pt idx="556">
                  <c:v>13</c:v>
                </c:pt>
                <c:pt idx="557">
                  <c:v>7</c:v>
                </c:pt>
                <c:pt idx="558">
                  <c:v>1</c:v>
                </c:pt>
                <c:pt idx="559">
                  <c:v>80</c:v>
                </c:pt>
                <c:pt idx="560">
                  <c:v>113</c:v>
                </c:pt>
                <c:pt idx="561">
                  <c:v>42</c:v>
                </c:pt>
                <c:pt idx="562">
                  <c:v>83</c:v>
                </c:pt>
                <c:pt idx="563">
                  <c:v>1</c:v>
                </c:pt>
                <c:pt idx="564">
                  <c:v>11</c:v>
                </c:pt>
                <c:pt idx="565">
                  <c:v>8</c:v>
                </c:pt>
                <c:pt idx="566">
                  <c:v>11</c:v>
                </c:pt>
                <c:pt idx="567">
                  <c:v>19</c:v>
                </c:pt>
                <c:pt idx="568">
                  <c:v>11</c:v>
                </c:pt>
                <c:pt idx="569">
                  <c:v>7</c:v>
                </c:pt>
                <c:pt idx="570">
                  <c:v>16</c:v>
                </c:pt>
                <c:pt idx="571">
                  <c:v>37</c:v>
                </c:pt>
                <c:pt idx="572">
                  <c:v>37</c:v>
                </c:pt>
                <c:pt idx="573">
                  <c:v>44</c:v>
                </c:pt>
                <c:pt idx="574">
                  <c:v>38</c:v>
                </c:pt>
                <c:pt idx="575">
                  <c:v>92</c:v>
                </c:pt>
                <c:pt idx="576">
                  <c:v>0</c:v>
                </c:pt>
                <c:pt idx="577">
                  <c:v>45</c:v>
                </c:pt>
                <c:pt idx="578">
                  <c:v>18</c:v>
                </c:pt>
                <c:pt idx="579">
                  <c:v>90</c:v>
                </c:pt>
                <c:pt idx="580">
                  <c:v>49</c:v>
                </c:pt>
                <c:pt idx="581">
                  <c:v>31</c:v>
                </c:pt>
                <c:pt idx="582">
                  <c:v>17</c:v>
                </c:pt>
                <c:pt idx="583">
                  <c:v>56</c:v>
                </c:pt>
                <c:pt idx="584">
                  <c:v>71</c:v>
                </c:pt>
                <c:pt idx="585">
                  <c:v>44</c:v>
                </c:pt>
                <c:pt idx="586">
                  <c:v>24</c:v>
                </c:pt>
                <c:pt idx="587">
                  <c:v>45</c:v>
                </c:pt>
                <c:pt idx="588">
                  <c:v>63</c:v>
                </c:pt>
                <c:pt idx="589">
                  <c:v>15</c:v>
                </c:pt>
                <c:pt idx="590">
                  <c:v>62</c:v>
                </c:pt>
                <c:pt idx="591">
                  <c:v>6</c:v>
                </c:pt>
                <c:pt idx="592">
                  <c:v>34</c:v>
                </c:pt>
                <c:pt idx="593">
                  <c:v>54</c:v>
                </c:pt>
                <c:pt idx="594">
                  <c:v>1</c:v>
                </c:pt>
                <c:pt idx="595">
                  <c:v>51</c:v>
                </c:pt>
                <c:pt idx="596">
                  <c:v>16</c:v>
                </c:pt>
                <c:pt idx="597">
                  <c:v>3</c:v>
                </c:pt>
                <c:pt idx="598">
                  <c:v>74</c:v>
                </c:pt>
                <c:pt idx="599">
                  <c:v>54</c:v>
                </c:pt>
                <c:pt idx="600">
                  <c:v>27</c:v>
                </c:pt>
                <c:pt idx="601">
                  <c:v>17</c:v>
                </c:pt>
                <c:pt idx="602">
                  <c:v>14</c:v>
                </c:pt>
                <c:pt idx="603">
                  <c:v>83</c:v>
                </c:pt>
                <c:pt idx="604">
                  <c:v>20</c:v>
                </c:pt>
                <c:pt idx="605">
                  <c:v>14</c:v>
                </c:pt>
                <c:pt idx="606">
                  <c:v>22</c:v>
                </c:pt>
                <c:pt idx="607">
                  <c:v>49</c:v>
                </c:pt>
                <c:pt idx="608">
                  <c:v>19</c:v>
                </c:pt>
                <c:pt idx="609">
                  <c:v>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72A-404E-B530-DD6005922D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6271040"/>
        <c:axId val="1775687168"/>
      </c:scatterChart>
      <c:valAx>
        <c:axId val="148627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775687168"/>
        <c:crosses val="autoZero"/>
        <c:crossBetween val="midCat"/>
      </c:valAx>
      <c:valAx>
        <c:axId val="1775687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486271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Age-MPT R= 0.03 p=0.76</a:t>
            </a:r>
            <a:r>
              <a:rPr lang="ja-JP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-0.63513772035661942"/>
                  <c:y val="-4.4754685202977228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無職'!$I$3:$I$113</c:f>
              <c:numCache>
                <c:formatCode>0_);[Red]\(0\)</c:formatCode>
                <c:ptCount val="111"/>
                <c:pt idx="0">
                  <c:v>81</c:v>
                </c:pt>
                <c:pt idx="1">
                  <c:v>64</c:v>
                </c:pt>
                <c:pt idx="2">
                  <c:v>74</c:v>
                </c:pt>
                <c:pt idx="3" formatCode="General">
                  <c:v>84</c:v>
                </c:pt>
                <c:pt idx="4">
                  <c:v>73</c:v>
                </c:pt>
                <c:pt idx="5">
                  <c:v>68</c:v>
                </c:pt>
                <c:pt idx="6">
                  <c:v>83</c:v>
                </c:pt>
                <c:pt idx="7">
                  <c:v>79</c:v>
                </c:pt>
                <c:pt idx="8">
                  <c:v>75</c:v>
                </c:pt>
                <c:pt idx="9">
                  <c:v>64</c:v>
                </c:pt>
                <c:pt idx="10">
                  <c:v>73</c:v>
                </c:pt>
                <c:pt idx="11">
                  <c:v>76</c:v>
                </c:pt>
                <c:pt idx="12">
                  <c:v>77</c:v>
                </c:pt>
                <c:pt idx="13">
                  <c:v>78</c:v>
                </c:pt>
                <c:pt idx="14">
                  <c:v>75</c:v>
                </c:pt>
                <c:pt idx="15">
                  <c:v>70</c:v>
                </c:pt>
                <c:pt idx="16">
                  <c:v>89</c:v>
                </c:pt>
                <c:pt idx="17">
                  <c:v>76</c:v>
                </c:pt>
                <c:pt idx="18">
                  <c:v>77</c:v>
                </c:pt>
                <c:pt idx="19">
                  <c:v>74</c:v>
                </c:pt>
                <c:pt idx="20">
                  <c:v>77</c:v>
                </c:pt>
                <c:pt idx="21">
                  <c:v>70</c:v>
                </c:pt>
                <c:pt idx="22">
                  <c:v>83</c:v>
                </c:pt>
                <c:pt idx="23">
                  <c:v>78</c:v>
                </c:pt>
                <c:pt idx="24">
                  <c:v>78</c:v>
                </c:pt>
                <c:pt idx="25">
                  <c:v>68</c:v>
                </c:pt>
                <c:pt idx="26">
                  <c:v>74</c:v>
                </c:pt>
                <c:pt idx="27">
                  <c:v>81</c:v>
                </c:pt>
                <c:pt idx="28">
                  <c:v>61</c:v>
                </c:pt>
                <c:pt idx="29">
                  <c:v>85</c:v>
                </c:pt>
                <c:pt idx="30">
                  <c:v>65</c:v>
                </c:pt>
                <c:pt idx="31">
                  <c:v>72</c:v>
                </c:pt>
                <c:pt idx="32">
                  <c:v>76</c:v>
                </c:pt>
                <c:pt idx="33">
                  <c:v>80</c:v>
                </c:pt>
                <c:pt idx="34">
                  <c:v>86</c:v>
                </c:pt>
                <c:pt idx="35">
                  <c:v>71</c:v>
                </c:pt>
                <c:pt idx="36">
                  <c:v>72</c:v>
                </c:pt>
                <c:pt idx="37" formatCode="General">
                  <c:v>80</c:v>
                </c:pt>
                <c:pt idx="38">
                  <c:v>80</c:v>
                </c:pt>
                <c:pt idx="39">
                  <c:v>76</c:v>
                </c:pt>
                <c:pt idx="40">
                  <c:v>83</c:v>
                </c:pt>
                <c:pt idx="41">
                  <c:v>79</c:v>
                </c:pt>
                <c:pt idx="42">
                  <c:v>78</c:v>
                </c:pt>
                <c:pt idx="43">
                  <c:v>89</c:v>
                </c:pt>
                <c:pt idx="44">
                  <c:v>76</c:v>
                </c:pt>
                <c:pt idx="45">
                  <c:v>73</c:v>
                </c:pt>
                <c:pt idx="46">
                  <c:v>83</c:v>
                </c:pt>
                <c:pt idx="47">
                  <c:v>74</c:v>
                </c:pt>
                <c:pt idx="48">
                  <c:v>77</c:v>
                </c:pt>
                <c:pt idx="49">
                  <c:v>59</c:v>
                </c:pt>
                <c:pt idx="50">
                  <c:v>86</c:v>
                </c:pt>
                <c:pt idx="51">
                  <c:v>82</c:v>
                </c:pt>
                <c:pt idx="52">
                  <c:v>78</c:v>
                </c:pt>
                <c:pt idx="53">
                  <c:v>54</c:v>
                </c:pt>
                <c:pt idx="54">
                  <c:v>89</c:v>
                </c:pt>
                <c:pt idx="55">
                  <c:v>80</c:v>
                </c:pt>
                <c:pt idx="56">
                  <c:v>63</c:v>
                </c:pt>
                <c:pt idx="57">
                  <c:v>89</c:v>
                </c:pt>
                <c:pt idx="58">
                  <c:v>66</c:v>
                </c:pt>
                <c:pt idx="59">
                  <c:v>84</c:v>
                </c:pt>
                <c:pt idx="60">
                  <c:v>85</c:v>
                </c:pt>
                <c:pt idx="61">
                  <c:v>69</c:v>
                </c:pt>
                <c:pt idx="62">
                  <c:v>74</c:v>
                </c:pt>
                <c:pt idx="63">
                  <c:v>69</c:v>
                </c:pt>
                <c:pt idx="64">
                  <c:v>71</c:v>
                </c:pt>
                <c:pt idx="65">
                  <c:v>77</c:v>
                </c:pt>
                <c:pt idx="66">
                  <c:v>60</c:v>
                </c:pt>
                <c:pt idx="67">
                  <c:v>71</c:v>
                </c:pt>
                <c:pt idx="68">
                  <c:v>77</c:v>
                </c:pt>
                <c:pt idx="69">
                  <c:v>78</c:v>
                </c:pt>
                <c:pt idx="70">
                  <c:v>86</c:v>
                </c:pt>
                <c:pt idx="71">
                  <c:v>78</c:v>
                </c:pt>
                <c:pt idx="72">
                  <c:v>79</c:v>
                </c:pt>
                <c:pt idx="73">
                  <c:v>78</c:v>
                </c:pt>
                <c:pt idx="74">
                  <c:v>66</c:v>
                </c:pt>
                <c:pt idx="75">
                  <c:v>79</c:v>
                </c:pt>
                <c:pt idx="76">
                  <c:v>77</c:v>
                </c:pt>
                <c:pt idx="77">
                  <c:v>77</c:v>
                </c:pt>
                <c:pt idx="78">
                  <c:v>86</c:v>
                </c:pt>
                <c:pt idx="79">
                  <c:v>77</c:v>
                </c:pt>
                <c:pt idx="80">
                  <c:v>87</c:v>
                </c:pt>
                <c:pt idx="81">
                  <c:v>71</c:v>
                </c:pt>
                <c:pt idx="82">
                  <c:v>68</c:v>
                </c:pt>
                <c:pt idx="83">
                  <c:v>62</c:v>
                </c:pt>
                <c:pt idx="84">
                  <c:v>72</c:v>
                </c:pt>
                <c:pt idx="85">
                  <c:v>73</c:v>
                </c:pt>
                <c:pt idx="86">
                  <c:v>71</c:v>
                </c:pt>
                <c:pt idx="87">
                  <c:v>72</c:v>
                </c:pt>
                <c:pt idx="88">
                  <c:v>75</c:v>
                </c:pt>
                <c:pt idx="89">
                  <c:v>81</c:v>
                </c:pt>
                <c:pt idx="90" formatCode="General">
                  <c:v>49</c:v>
                </c:pt>
                <c:pt idx="91" formatCode="General">
                  <c:v>78</c:v>
                </c:pt>
                <c:pt idx="92" formatCode="General">
                  <c:v>74</c:v>
                </c:pt>
                <c:pt idx="93" formatCode="General">
                  <c:v>75</c:v>
                </c:pt>
                <c:pt idx="94">
                  <c:v>87</c:v>
                </c:pt>
                <c:pt idx="95">
                  <c:v>75</c:v>
                </c:pt>
                <c:pt idx="96">
                  <c:v>83</c:v>
                </c:pt>
                <c:pt idx="97">
                  <c:v>70</c:v>
                </c:pt>
                <c:pt idx="98">
                  <c:v>74</c:v>
                </c:pt>
                <c:pt idx="99">
                  <c:v>74</c:v>
                </c:pt>
                <c:pt idx="100">
                  <c:v>82</c:v>
                </c:pt>
                <c:pt idx="101">
                  <c:v>85</c:v>
                </c:pt>
                <c:pt idx="102">
                  <c:v>88</c:v>
                </c:pt>
                <c:pt idx="103">
                  <c:v>76</c:v>
                </c:pt>
                <c:pt idx="104">
                  <c:v>76</c:v>
                </c:pt>
                <c:pt idx="105">
                  <c:v>67</c:v>
                </c:pt>
                <c:pt idx="106">
                  <c:v>73</c:v>
                </c:pt>
                <c:pt idx="107" formatCode="General">
                  <c:v>66</c:v>
                </c:pt>
                <c:pt idx="108" formatCode="General">
                  <c:v>76</c:v>
                </c:pt>
                <c:pt idx="109">
                  <c:v>81</c:v>
                </c:pt>
              </c:numCache>
            </c:numRef>
          </c:xVal>
          <c:yVal>
            <c:numRef>
              <c:f>'計算　無職'!$J$3:$J$113</c:f>
              <c:numCache>
                <c:formatCode>General</c:formatCode>
                <c:ptCount val="111"/>
                <c:pt idx="0">
                  <c:v>10.5</c:v>
                </c:pt>
                <c:pt idx="1">
                  <c:v>11.5</c:v>
                </c:pt>
                <c:pt idx="2" formatCode="0.0_ ">
                  <c:v>15.5</c:v>
                </c:pt>
                <c:pt idx="3" formatCode="0.0_ ">
                  <c:v>7.5</c:v>
                </c:pt>
                <c:pt idx="4">
                  <c:v>4.5</c:v>
                </c:pt>
                <c:pt idx="5">
                  <c:v>30.5</c:v>
                </c:pt>
                <c:pt idx="6">
                  <c:v>14</c:v>
                </c:pt>
                <c:pt idx="7">
                  <c:v>8</c:v>
                </c:pt>
                <c:pt idx="8">
                  <c:v>18</c:v>
                </c:pt>
                <c:pt idx="9">
                  <c:v>11.5</c:v>
                </c:pt>
                <c:pt idx="10">
                  <c:v>32.5</c:v>
                </c:pt>
                <c:pt idx="11">
                  <c:v>21.5</c:v>
                </c:pt>
                <c:pt idx="12">
                  <c:v>15</c:v>
                </c:pt>
                <c:pt idx="13">
                  <c:v>5.5</c:v>
                </c:pt>
                <c:pt idx="14">
                  <c:v>18</c:v>
                </c:pt>
                <c:pt idx="15">
                  <c:v>3.5</c:v>
                </c:pt>
                <c:pt idx="16" formatCode="0.0_ ">
                  <c:v>14</c:v>
                </c:pt>
                <c:pt idx="17">
                  <c:v>37</c:v>
                </c:pt>
                <c:pt idx="18">
                  <c:v>14</c:v>
                </c:pt>
                <c:pt idx="19" formatCode="0.0_ ">
                  <c:v>29</c:v>
                </c:pt>
                <c:pt idx="20" formatCode="0.0_ ">
                  <c:v>30</c:v>
                </c:pt>
                <c:pt idx="21" formatCode="0.0_ ">
                  <c:v>20.5</c:v>
                </c:pt>
                <c:pt idx="22">
                  <c:v>9.5</c:v>
                </c:pt>
                <c:pt idx="23">
                  <c:v>14.5</c:v>
                </c:pt>
                <c:pt idx="24">
                  <c:v>7</c:v>
                </c:pt>
                <c:pt idx="25">
                  <c:v>10.5</c:v>
                </c:pt>
                <c:pt idx="26" formatCode="0.0_ ">
                  <c:v>38</c:v>
                </c:pt>
                <c:pt idx="27">
                  <c:v>35</c:v>
                </c:pt>
                <c:pt idx="28">
                  <c:v>14.5</c:v>
                </c:pt>
                <c:pt idx="29">
                  <c:v>12</c:v>
                </c:pt>
                <c:pt idx="30">
                  <c:v>13</c:v>
                </c:pt>
                <c:pt idx="31">
                  <c:v>16</c:v>
                </c:pt>
                <c:pt idx="32">
                  <c:v>12.5</c:v>
                </c:pt>
                <c:pt idx="33">
                  <c:v>11.5</c:v>
                </c:pt>
                <c:pt idx="34">
                  <c:v>12.5</c:v>
                </c:pt>
                <c:pt idx="35">
                  <c:v>13.5</c:v>
                </c:pt>
                <c:pt idx="36" formatCode="0.0_ ">
                  <c:v>6.5</c:v>
                </c:pt>
                <c:pt idx="37">
                  <c:v>15</c:v>
                </c:pt>
                <c:pt idx="38" formatCode="0.0_ ">
                  <c:v>11</c:v>
                </c:pt>
                <c:pt idx="39">
                  <c:v>14</c:v>
                </c:pt>
                <c:pt idx="40">
                  <c:v>6</c:v>
                </c:pt>
                <c:pt idx="41">
                  <c:v>13.5</c:v>
                </c:pt>
                <c:pt idx="42">
                  <c:v>17</c:v>
                </c:pt>
                <c:pt idx="43">
                  <c:v>4</c:v>
                </c:pt>
                <c:pt idx="44">
                  <c:v>14</c:v>
                </c:pt>
                <c:pt idx="45">
                  <c:v>10</c:v>
                </c:pt>
                <c:pt idx="46" formatCode="0.0_ ">
                  <c:v>6.5</c:v>
                </c:pt>
                <c:pt idx="47" formatCode="0.0_ ">
                  <c:v>25.5</c:v>
                </c:pt>
                <c:pt idx="48">
                  <c:v>18</c:v>
                </c:pt>
                <c:pt idx="49">
                  <c:v>7.5</c:v>
                </c:pt>
                <c:pt idx="50" formatCode="0.0_);[Red]\(0.0\)">
                  <c:v>22</c:v>
                </c:pt>
                <c:pt idx="51" formatCode="0.0_ ">
                  <c:v>17.5</c:v>
                </c:pt>
                <c:pt idx="52">
                  <c:v>8</c:v>
                </c:pt>
                <c:pt idx="53">
                  <c:v>12.5</c:v>
                </c:pt>
                <c:pt idx="54" formatCode="0.0_ ">
                  <c:v>17</c:v>
                </c:pt>
                <c:pt idx="55" formatCode="0.0_ ">
                  <c:v>18</c:v>
                </c:pt>
                <c:pt idx="56">
                  <c:v>8.5</c:v>
                </c:pt>
                <c:pt idx="57" formatCode="0.0_ ">
                  <c:v>10</c:v>
                </c:pt>
                <c:pt idx="58">
                  <c:v>14</c:v>
                </c:pt>
                <c:pt idx="59">
                  <c:v>21.5</c:v>
                </c:pt>
                <c:pt idx="60">
                  <c:v>13</c:v>
                </c:pt>
                <c:pt idx="61">
                  <c:v>31</c:v>
                </c:pt>
                <c:pt idx="62" formatCode="0.0_ ">
                  <c:v>14</c:v>
                </c:pt>
                <c:pt idx="63">
                  <c:v>12.5</c:v>
                </c:pt>
                <c:pt idx="64">
                  <c:v>8.5</c:v>
                </c:pt>
                <c:pt idx="65">
                  <c:v>18.5</c:v>
                </c:pt>
                <c:pt idx="66">
                  <c:v>17</c:v>
                </c:pt>
                <c:pt idx="67">
                  <c:v>12</c:v>
                </c:pt>
                <c:pt idx="68">
                  <c:v>12</c:v>
                </c:pt>
                <c:pt idx="69" formatCode="0.0_ ">
                  <c:v>29</c:v>
                </c:pt>
                <c:pt idx="70" formatCode="0.0_ ">
                  <c:v>20.5</c:v>
                </c:pt>
                <c:pt idx="71">
                  <c:v>3</c:v>
                </c:pt>
                <c:pt idx="72">
                  <c:v>18.5</c:v>
                </c:pt>
                <c:pt idx="73">
                  <c:v>10.5</c:v>
                </c:pt>
                <c:pt idx="74">
                  <c:v>17.5</c:v>
                </c:pt>
                <c:pt idx="75" formatCode="0.0_ ">
                  <c:v>8</c:v>
                </c:pt>
                <c:pt idx="76" formatCode="0.0_ ">
                  <c:v>20</c:v>
                </c:pt>
                <c:pt idx="77" formatCode="0.0_ ">
                  <c:v>7.5</c:v>
                </c:pt>
                <c:pt idx="78">
                  <c:v>16</c:v>
                </c:pt>
                <c:pt idx="79">
                  <c:v>19</c:v>
                </c:pt>
                <c:pt idx="80">
                  <c:v>13.5</c:v>
                </c:pt>
                <c:pt idx="81">
                  <c:v>15</c:v>
                </c:pt>
                <c:pt idx="82">
                  <c:v>20.5</c:v>
                </c:pt>
                <c:pt idx="83">
                  <c:v>10.5</c:v>
                </c:pt>
                <c:pt idx="84">
                  <c:v>13.5</c:v>
                </c:pt>
                <c:pt idx="85">
                  <c:v>5</c:v>
                </c:pt>
                <c:pt idx="86">
                  <c:v>5.5</c:v>
                </c:pt>
                <c:pt idx="87">
                  <c:v>8.5</c:v>
                </c:pt>
                <c:pt idx="88">
                  <c:v>9</c:v>
                </c:pt>
                <c:pt idx="89">
                  <c:v>16</c:v>
                </c:pt>
                <c:pt idx="90" formatCode="0.0_ ">
                  <c:v>9</c:v>
                </c:pt>
                <c:pt idx="91">
                  <c:v>16</c:v>
                </c:pt>
                <c:pt idx="92" formatCode="0.0_ ">
                  <c:v>6.5</c:v>
                </c:pt>
                <c:pt idx="93">
                  <c:v>9.5</c:v>
                </c:pt>
                <c:pt idx="94">
                  <c:v>7.5</c:v>
                </c:pt>
                <c:pt idx="95">
                  <c:v>16.5</c:v>
                </c:pt>
                <c:pt idx="96">
                  <c:v>11.5</c:v>
                </c:pt>
                <c:pt idx="97">
                  <c:v>24</c:v>
                </c:pt>
                <c:pt idx="98">
                  <c:v>11.5</c:v>
                </c:pt>
                <c:pt idx="99" formatCode="0.0_);[Red]\(0.0\)">
                  <c:v>22.5</c:v>
                </c:pt>
                <c:pt idx="100">
                  <c:v>6</c:v>
                </c:pt>
                <c:pt idx="101">
                  <c:v>16.5</c:v>
                </c:pt>
                <c:pt idx="102" formatCode="0.0_);[Red]\(0.0\)">
                  <c:v>31</c:v>
                </c:pt>
                <c:pt idx="103" formatCode="0.0_ ">
                  <c:v>9.5</c:v>
                </c:pt>
                <c:pt idx="104">
                  <c:v>20.5</c:v>
                </c:pt>
                <c:pt idx="105">
                  <c:v>15</c:v>
                </c:pt>
                <c:pt idx="106" formatCode="0.0_);[Red]\(0.0\)">
                  <c:v>15.5</c:v>
                </c:pt>
                <c:pt idx="107" formatCode="0.0_ ">
                  <c:v>11</c:v>
                </c:pt>
                <c:pt idx="108">
                  <c:v>16.5</c:v>
                </c:pt>
                <c:pt idx="109">
                  <c:v>13.5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3E7-47B2-B0D4-CEA6F9DC16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68796815"/>
        <c:axId val="1568600607"/>
      </c:scatterChart>
      <c:valAx>
        <c:axId val="1568796815"/>
        <c:scaling>
          <c:orientation val="minMax"/>
          <c:max val="90"/>
          <c:min val="45"/>
        </c:scaling>
        <c:delete val="0"/>
        <c:axPos val="b"/>
        <c:numFmt formatCode="0_);[Red]\(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568600607"/>
        <c:crosses val="autoZero"/>
        <c:crossBetween val="midCat"/>
      </c:valAx>
      <c:valAx>
        <c:axId val="15686006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568796815"/>
        <c:crosses val="autoZero"/>
        <c:crossBetween val="midCat"/>
        <c:majorUnit val="1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Age-VHI R= -0.12</a:t>
            </a:r>
            <a:r>
              <a:rPr lang="ja-JP" altLang="en-US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p=0.23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4324607467629744"/>
          <c:y val="3.7136166062808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-0.62585379333241564"/>
                  <c:y val="-0.142548892220074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無職'!$L$3:$L$112</c:f>
              <c:numCache>
                <c:formatCode>0_);[Red]\(0\)</c:formatCode>
                <c:ptCount val="110"/>
                <c:pt idx="0">
                  <c:v>81</c:v>
                </c:pt>
                <c:pt idx="1">
                  <c:v>64</c:v>
                </c:pt>
                <c:pt idx="2">
                  <c:v>74</c:v>
                </c:pt>
                <c:pt idx="3" formatCode="General">
                  <c:v>84</c:v>
                </c:pt>
                <c:pt idx="4">
                  <c:v>73</c:v>
                </c:pt>
                <c:pt idx="5">
                  <c:v>68</c:v>
                </c:pt>
                <c:pt idx="6">
                  <c:v>83</c:v>
                </c:pt>
                <c:pt idx="7">
                  <c:v>79</c:v>
                </c:pt>
                <c:pt idx="8">
                  <c:v>75</c:v>
                </c:pt>
                <c:pt idx="9">
                  <c:v>64</c:v>
                </c:pt>
                <c:pt idx="10">
                  <c:v>73</c:v>
                </c:pt>
                <c:pt idx="11">
                  <c:v>76</c:v>
                </c:pt>
                <c:pt idx="12">
                  <c:v>77</c:v>
                </c:pt>
                <c:pt idx="13">
                  <c:v>78</c:v>
                </c:pt>
                <c:pt idx="14">
                  <c:v>75</c:v>
                </c:pt>
                <c:pt idx="15">
                  <c:v>70</c:v>
                </c:pt>
                <c:pt idx="16">
                  <c:v>89</c:v>
                </c:pt>
                <c:pt idx="17">
                  <c:v>76</c:v>
                </c:pt>
                <c:pt idx="18">
                  <c:v>77</c:v>
                </c:pt>
                <c:pt idx="19">
                  <c:v>74</c:v>
                </c:pt>
                <c:pt idx="20">
                  <c:v>77</c:v>
                </c:pt>
                <c:pt idx="21">
                  <c:v>70</c:v>
                </c:pt>
                <c:pt idx="22">
                  <c:v>83</c:v>
                </c:pt>
                <c:pt idx="23">
                  <c:v>78</c:v>
                </c:pt>
                <c:pt idx="24">
                  <c:v>78</c:v>
                </c:pt>
                <c:pt idx="25">
                  <c:v>68</c:v>
                </c:pt>
                <c:pt idx="26">
                  <c:v>74</c:v>
                </c:pt>
                <c:pt idx="27">
                  <c:v>81</c:v>
                </c:pt>
                <c:pt idx="28">
                  <c:v>61</c:v>
                </c:pt>
                <c:pt idx="29">
                  <c:v>85</c:v>
                </c:pt>
                <c:pt idx="30">
                  <c:v>65</c:v>
                </c:pt>
                <c:pt idx="31">
                  <c:v>72</c:v>
                </c:pt>
                <c:pt idx="32">
                  <c:v>76</c:v>
                </c:pt>
                <c:pt idx="33">
                  <c:v>80</c:v>
                </c:pt>
                <c:pt idx="34">
                  <c:v>86</c:v>
                </c:pt>
                <c:pt idx="35">
                  <c:v>71</c:v>
                </c:pt>
                <c:pt idx="36">
                  <c:v>72</c:v>
                </c:pt>
                <c:pt idx="37" formatCode="General">
                  <c:v>80</c:v>
                </c:pt>
                <c:pt idx="38">
                  <c:v>80</c:v>
                </c:pt>
                <c:pt idx="39">
                  <c:v>76</c:v>
                </c:pt>
                <c:pt idx="40">
                  <c:v>83</c:v>
                </c:pt>
                <c:pt idx="41">
                  <c:v>79</c:v>
                </c:pt>
                <c:pt idx="42">
                  <c:v>78</c:v>
                </c:pt>
                <c:pt idx="43">
                  <c:v>89</c:v>
                </c:pt>
                <c:pt idx="44">
                  <c:v>76</c:v>
                </c:pt>
                <c:pt idx="45">
                  <c:v>73</c:v>
                </c:pt>
                <c:pt idx="46">
                  <c:v>83</c:v>
                </c:pt>
                <c:pt idx="47">
                  <c:v>74</c:v>
                </c:pt>
                <c:pt idx="48">
                  <c:v>77</c:v>
                </c:pt>
                <c:pt idx="49">
                  <c:v>59</c:v>
                </c:pt>
                <c:pt idx="50">
                  <c:v>86</c:v>
                </c:pt>
                <c:pt idx="51">
                  <c:v>82</c:v>
                </c:pt>
                <c:pt idx="52">
                  <c:v>78</c:v>
                </c:pt>
                <c:pt idx="53">
                  <c:v>54</c:v>
                </c:pt>
                <c:pt idx="54">
                  <c:v>89</c:v>
                </c:pt>
                <c:pt idx="55">
                  <c:v>80</c:v>
                </c:pt>
                <c:pt idx="56">
                  <c:v>63</c:v>
                </c:pt>
                <c:pt idx="57">
                  <c:v>89</c:v>
                </c:pt>
                <c:pt idx="58">
                  <c:v>66</c:v>
                </c:pt>
                <c:pt idx="59">
                  <c:v>84</c:v>
                </c:pt>
                <c:pt idx="60">
                  <c:v>85</c:v>
                </c:pt>
                <c:pt idx="61">
                  <c:v>69</c:v>
                </c:pt>
                <c:pt idx="62">
                  <c:v>74</c:v>
                </c:pt>
                <c:pt idx="63">
                  <c:v>69</c:v>
                </c:pt>
                <c:pt idx="64">
                  <c:v>71</c:v>
                </c:pt>
                <c:pt idx="65">
                  <c:v>77</c:v>
                </c:pt>
                <c:pt idx="66">
                  <c:v>60</c:v>
                </c:pt>
                <c:pt idx="67">
                  <c:v>71</c:v>
                </c:pt>
                <c:pt idx="68">
                  <c:v>77</c:v>
                </c:pt>
                <c:pt idx="69">
                  <c:v>78</c:v>
                </c:pt>
                <c:pt idx="70">
                  <c:v>86</c:v>
                </c:pt>
                <c:pt idx="71">
                  <c:v>78</c:v>
                </c:pt>
                <c:pt idx="72">
                  <c:v>79</c:v>
                </c:pt>
                <c:pt idx="73">
                  <c:v>78</c:v>
                </c:pt>
                <c:pt idx="74">
                  <c:v>66</c:v>
                </c:pt>
                <c:pt idx="75">
                  <c:v>79</c:v>
                </c:pt>
                <c:pt idx="76">
                  <c:v>77</c:v>
                </c:pt>
                <c:pt idx="77">
                  <c:v>77</c:v>
                </c:pt>
                <c:pt idx="78">
                  <c:v>86</c:v>
                </c:pt>
                <c:pt idx="79">
                  <c:v>77</c:v>
                </c:pt>
                <c:pt idx="80">
                  <c:v>87</c:v>
                </c:pt>
                <c:pt idx="81">
                  <c:v>71</c:v>
                </c:pt>
                <c:pt idx="82">
                  <c:v>68</c:v>
                </c:pt>
                <c:pt idx="83">
                  <c:v>62</c:v>
                </c:pt>
                <c:pt idx="84">
                  <c:v>72</c:v>
                </c:pt>
                <c:pt idx="85">
                  <c:v>73</c:v>
                </c:pt>
                <c:pt idx="86">
                  <c:v>71</c:v>
                </c:pt>
                <c:pt idx="87">
                  <c:v>72</c:v>
                </c:pt>
                <c:pt idx="88">
                  <c:v>75</c:v>
                </c:pt>
                <c:pt idx="89">
                  <c:v>81</c:v>
                </c:pt>
                <c:pt idx="90" formatCode="General">
                  <c:v>49</c:v>
                </c:pt>
                <c:pt idx="91" formatCode="General">
                  <c:v>78</c:v>
                </c:pt>
                <c:pt idx="92" formatCode="General">
                  <c:v>74</c:v>
                </c:pt>
                <c:pt idx="93" formatCode="General">
                  <c:v>75</c:v>
                </c:pt>
                <c:pt idx="94">
                  <c:v>87</c:v>
                </c:pt>
                <c:pt idx="95">
                  <c:v>75</c:v>
                </c:pt>
                <c:pt idx="96">
                  <c:v>83</c:v>
                </c:pt>
                <c:pt idx="97">
                  <c:v>70</c:v>
                </c:pt>
                <c:pt idx="98">
                  <c:v>74</c:v>
                </c:pt>
                <c:pt idx="99">
                  <c:v>74</c:v>
                </c:pt>
                <c:pt idx="100">
                  <c:v>82</c:v>
                </c:pt>
                <c:pt idx="101">
                  <c:v>85</c:v>
                </c:pt>
                <c:pt idx="102">
                  <c:v>88</c:v>
                </c:pt>
                <c:pt idx="103">
                  <c:v>76</c:v>
                </c:pt>
                <c:pt idx="104">
                  <c:v>76</c:v>
                </c:pt>
                <c:pt idx="105">
                  <c:v>67</c:v>
                </c:pt>
                <c:pt idx="106">
                  <c:v>73</c:v>
                </c:pt>
                <c:pt idx="107" formatCode="General">
                  <c:v>66</c:v>
                </c:pt>
                <c:pt idx="108" formatCode="General">
                  <c:v>76</c:v>
                </c:pt>
                <c:pt idx="109">
                  <c:v>81</c:v>
                </c:pt>
              </c:numCache>
            </c:numRef>
          </c:xVal>
          <c:yVal>
            <c:numRef>
              <c:f>'計算　無職'!$M$3:$M$112</c:f>
              <c:numCache>
                <c:formatCode>General</c:formatCode>
                <c:ptCount val="110"/>
                <c:pt idx="0">
                  <c:v>27</c:v>
                </c:pt>
                <c:pt idx="1">
                  <c:v>74</c:v>
                </c:pt>
                <c:pt idx="2">
                  <c:v>0</c:v>
                </c:pt>
                <c:pt idx="3">
                  <c:v>6</c:v>
                </c:pt>
                <c:pt idx="4">
                  <c:v>89</c:v>
                </c:pt>
                <c:pt idx="5">
                  <c:v>15</c:v>
                </c:pt>
                <c:pt idx="6">
                  <c:v>50</c:v>
                </c:pt>
                <c:pt idx="7">
                  <c:v>16</c:v>
                </c:pt>
                <c:pt idx="8">
                  <c:v>0</c:v>
                </c:pt>
                <c:pt idx="9">
                  <c:v>3</c:v>
                </c:pt>
                <c:pt idx="10">
                  <c:v>83</c:v>
                </c:pt>
                <c:pt idx="11">
                  <c:v>19</c:v>
                </c:pt>
                <c:pt idx="12">
                  <c:v>39</c:v>
                </c:pt>
                <c:pt idx="13">
                  <c:v>84</c:v>
                </c:pt>
                <c:pt idx="14">
                  <c:v>11</c:v>
                </c:pt>
                <c:pt idx="15">
                  <c:v>110</c:v>
                </c:pt>
                <c:pt idx="16">
                  <c:v>65</c:v>
                </c:pt>
                <c:pt idx="17">
                  <c:v>22</c:v>
                </c:pt>
                <c:pt idx="18">
                  <c:v>39</c:v>
                </c:pt>
                <c:pt idx="19">
                  <c:v>3</c:v>
                </c:pt>
                <c:pt idx="20">
                  <c:v>20</c:v>
                </c:pt>
                <c:pt idx="21">
                  <c:v>11</c:v>
                </c:pt>
                <c:pt idx="22">
                  <c:v>23</c:v>
                </c:pt>
                <c:pt idx="23">
                  <c:v>35</c:v>
                </c:pt>
                <c:pt idx="24">
                  <c:v>106</c:v>
                </c:pt>
                <c:pt idx="25">
                  <c:v>54</c:v>
                </c:pt>
                <c:pt idx="26">
                  <c:v>81</c:v>
                </c:pt>
                <c:pt idx="27">
                  <c:v>9</c:v>
                </c:pt>
                <c:pt idx="28">
                  <c:v>47</c:v>
                </c:pt>
                <c:pt idx="29">
                  <c:v>48</c:v>
                </c:pt>
                <c:pt idx="30">
                  <c:v>12</c:v>
                </c:pt>
                <c:pt idx="31">
                  <c:v>24</c:v>
                </c:pt>
                <c:pt idx="32">
                  <c:v>25</c:v>
                </c:pt>
                <c:pt idx="33">
                  <c:v>3</c:v>
                </c:pt>
                <c:pt idx="34">
                  <c:v>87</c:v>
                </c:pt>
                <c:pt idx="35">
                  <c:v>7</c:v>
                </c:pt>
                <c:pt idx="36">
                  <c:v>14</c:v>
                </c:pt>
                <c:pt idx="37">
                  <c:v>34</c:v>
                </c:pt>
                <c:pt idx="38">
                  <c:v>21</c:v>
                </c:pt>
                <c:pt idx="39">
                  <c:v>51</c:v>
                </c:pt>
                <c:pt idx="40">
                  <c:v>49</c:v>
                </c:pt>
                <c:pt idx="41">
                  <c:v>32</c:v>
                </c:pt>
                <c:pt idx="42">
                  <c:v>50</c:v>
                </c:pt>
                <c:pt idx="43">
                  <c:v>69</c:v>
                </c:pt>
                <c:pt idx="44">
                  <c:v>37</c:v>
                </c:pt>
                <c:pt idx="45">
                  <c:v>24</c:v>
                </c:pt>
                <c:pt idx="46">
                  <c:v>33</c:v>
                </c:pt>
                <c:pt idx="47">
                  <c:v>36</c:v>
                </c:pt>
                <c:pt idx="48">
                  <c:v>11</c:v>
                </c:pt>
                <c:pt idx="49">
                  <c:v>69</c:v>
                </c:pt>
                <c:pt idx="50">
                  <c:v>3</c:v>
                </c:pt>
                <c:pt idx="51">
                  <c:v>54</c:v>
                </c:pt>
                <c:pt idx="52">
                  <c:v>5</c:v>
                </c:pt>
                <c:pt idx="53">
                  <c:v>27</c:v>
                </c:pt>
                <c:pt idx="54">
                  <c:v>5</c:v>
                </c:pt>
                <c:pt idx="55">
                  <c:v>59</c:v>
                </c:pt>
                <c:pt idx="56">
                  <c:v>17</c:v>
                </c:pt>
                <c:pt idx="57">
                  <c:v>18</c:v>
                </c:pt>
                <c:pt idx="58">
                  <c:v>17</c:v>
                </c:pt>
                <c:pt idx="59">
                  <c:v>15</c:v>
                </c:pt>
                <c:pt idx="60">
                  <c:v>44</c:v>
                </c:pt>
                <c:pt idx="61">
                  <c:v>12</c:v>
                </c:pt>
                <c:pt idx="62">
                  <c:v>42</c:v>
                </c:pt>
                <c:pt idx="63">
                  <c:v>58</c:v>
                </c:pt>
                <c:pt idx="64">
                  <c:v>62</c:v>
                </c:pt>
                <c:pt idx="65">
                  <c:v>37</c:v>
                </c:pt>
                <c:pt idx="66">
                  <c:v>62</c:v>
                </c:pt>
                <c:pt idx="67">
                  <c:v>22</c:v>
                </c:pt>
                <c:pt idx="68">
                  <c:v>71</c:v>
                </c:pt>
                <c:pt idx="69">
                  <c:v>1</c:v>
                </c:pt>
                <c:pt idx="70">
                  <c:v>34</c:v>
                </c:pt>
                <c:pt idx="71">
                  <c:v>69</c:v>
                </c:pt>
                <c:pt idx="72">
                  <c:v>31</c:v>
                </c:pt>
                <c:pt idx="73">
                  <c:v>3</c:v>
                </c:pt>
                <c:pt idx="74">
                  <c:v>32</c:v>
                </c:pt>
                <c:pt idx="75">
                  <c:v>4</c:v>
                </c:pt>
                <c:pt idx="76">
                  <c:v>2</c:v>
                </c:pt>
                <c:pt idx="77">
                  <c:v>14</c:v>
                </c:pt>
                <c:pt idx="78">
                  <c:v>39</c:v>
                </c:pt>
                <c:pt idx="79">
                  <c:v>14</c:v>
                </c:pt>
                <c:pt idx="80">
                  <c:v>68</c:v>
                </c:pt>
                <c:pt idx="81">
                  <c:v>54</c:v>
                </c:pt>
                <c:pt idx="82">
                  <c:v>33</c:v>
                </c:pt>
                <c:pt idx="83">
                  <c:v>29</c:v>
                </c:pt>
                <c:pt idx="84">
                  <c:v>53</c:v>
                </c:pt>
                <c:pt idx="85">
                  <c:v>60</c:v>
                </c:pt>
                <c:pt idx="86">
                  <c:v>6</c:v>
                </c:pt>
                <c:pt idx="87">
                  <c:v>63</c:v>
                </c:pt>
                <c:pt idx="88">
                  <c:v>71</c:v>
                </c:pt>
                <c:pt idx="89">
                  <c:v>25</c:v>
                </c:pt>
                <c:pt idx="90">
                  <c:v>79</c:v>
                </c:pt>
                <c:pt idx="91">
                  <c:v>17</c:v>
                </c:pt>
                <c:pt idx="92">
                  <c:v>14</c:v>
                </c:pt>
                <c:pt idx="93">
                  <c:v>40</c:v>
                </c:pt>
                <c:pt idx="94">
                  <c:v>83</c:v>
                </c:pt>
                <c:pt idx="95">
                  <c:v>45</c:v>
                </c:pt>
                <c:pt idx="96">
                  <c:v>12</c:v>
                </c:pt>
                <c:pt idx="97">
                  <c:v>42</c:v>
                </c:pt>
                <c:pt idx="98">
                  <c:v>13</c:v>
                </c:pt>
                <c:pt idx="99">
                  <c:v>9</c:v>
                </c:pt>
                <c:pt idx="100">
                  <c:v>42</c:v>
                </c:pt>
                <c:pt idx="101">
                  <c:v>11</c:v>
                </c:pt>
                <c:pt idx="102">
                  <c:v>8</c:v>
                </c:pt>
                <c:pt idx="103">
                  <c:v>11</c:v>
                </c:pt>
                <c:pt idx="104">
                  <c:v>0</c:v>
                </c:pt>
                <c:pt idx="105">
                  <c:v>90</c:v>
                </c:pt>
                <c:pt idx="106">
                  <c:v>49</c:v>
                </c:pt>
                <c:pt idx="107">
                  <c:v>63</c:v>
                </c:pt>
                <c:pt idx="108">
                  <c:v>62</c:v>
                </c:pt>
                <c:pt idx="109">
                  <c:v>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B18-426F-A5A7-B2693E8A75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68324447"/>
        <c:axId val="1812693871"/>
      </c:scatterChart>
      <c:valAx>
        <c:axId val="1568324447"/>
        <c:scaling>
          <c:orientation val="minMax"/>
          <c:max val="90"/>
          <c:min val="45"/>
        </c:scaling>
        <c:delete val="0"/>
        <c:axPos val="b"/>
        <c:numFmt formatCode="0_);[Red]\(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812693871"/>
        <c:crosses val="autoZero"/>
        <c:crossBetween val="midCat"/>
      </c:valAx>
      <c:valAx>
        <c:axId val="18126938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56832444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MPT-VHI R=-0.25 p&lt;0.01</a:t>
            </a:r>
            <a:endParaRPr lang="ja-JP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8664732735813725"/>
          <c:y val="2.32467477312433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7.7402496773693083E-2"/>
          <c:y val="0.16641844436305478"/>
          <c:w val="0.79805191885926252"/>
          <c:h val="0.73303137692051645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1.6429742074315447E-2"/>
                  <c:y val="-0.1001969928016136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無職'!$O$3:$O$112</c:f>
              <c:numCache>
                <c:formatCode>General</c:formatCode>
                <c:ptCount val="110"/>
                <c:pt idx="0">
                  <c:v>10.5</c:v>
                </c:pt>
                <c:pt idx="1">
                  <c:v>11.5</c:v>
                </c:pt>
                <c:pt idx="2" formatCode="0.0_ ">
                  <c:v>15.5</c:v>
                </c:pt>
                <c:pt idx="3" formatCode="0.0_ ">
                  <c:v>7.5</c:v>
                </c:pt>
                <c:pt idx="4">
                  <c:v>4.5</c:v>
                </c:pt>
                <c:pt idx="5">
                  <c:v>30.5</c:v>
                </c:pt>
                <c:pt idx="6">
                  <c:v>14</c:v>
                </c:pt>
                <c:pt idx="7">
                  <c:v>8</c:v>
                </c:pt>
                <c:pt idx="8">
                  <c:v>18</c:v>
                </c:pt>
                <c:pt idx="9">
                  <c:v>11.5</c:v>
                </c:pt>
                <c:pt idx="10">
                  <c:v>32.5</c:v>
                </c:pt>
                <c:pt idx="11">
                  <c:v>21.5</c:v>
                </c:pt>
                <c:pt idx="12">
                  <c:v>15</c:v>
                </c:pt>
                <c:pt idx="13">
                  <c:v>5.5</c:v>
                </c:pt>
                <c:pt idx="14">
                  <c:v>18</c:v>
                </c:pt>
                <c:pt idx="15">
                  <c:v>3.5</c:v>
                </c:pt>
                <c:pt idx="16" formatCode="0.0_ ">
                  <c:v>14</c:v>
                </c:pt>
                <c:pt idx="17">
                  <c:v>37</c:v>
                </c:pt>
                <c:pt idx="18">
                  <c:v>14</c:v>
                </c:pt>
                <c:pt idx="19" formatCode="0.0_ ">
                  <c:v>29</c:v>
                </c:pt>
                <c:pt idx="20" formatCode="0.0_ ">
                  <c:v>30</c:v>
                </c:pt>
                <c:pt idx="21" formatCode="0.0_ ">
                  <c:v>20.5</c:v>
                </c:pt>
                <c:pt idx="22">
                  <c:v>9.5</c:v>
                </c:pt>
                <c:pt idx="23">
                  <c:v>14.5</c:v>
                </c:pt>
                <c:pt idx="24">
                  <c:v>7</c:v>
                </c:pt>
                <c:pt idx="25">
                  <c:v>10.5</c:v>
                </c:pt>
                <c:pt idx="26" formatCode="0.0_ ">
                  <c:v>38</c:v>
                </c:pt>
                <c:pt idx="27">
                  <c:v>35</c:v>
                </c:pt>
                <c:pt idx="28">
                  <c:v>14.5</c:v>
                </c:pt>
                <c:pt idx="29">
                  <c:v>12</c:v>
                </c:pt>
                <c:pt idx="30">
                  <c:v>13</c:v>
                </c:pt>
                <c:pt idx="31">
                  <c:v>16</c:v>
                </c:pt>
                <c:pt idx="32">
                  <c:v>12.5</c:v>
                </c:pt>
                <c:pt idx="33">
                  <c:v>11.5</c:v>
                </c:pt>
                <c:pt idx="34">
                  <c:v>12.5</c:v>
                </c:pt>
                <c:pt idx="35">
                  <c:v>13.5</c:v>
                </c:pt>
                <c:pt idx="36" formatCode="0.0_ ">
                  <c:v>6.5</c:v>
                </c:pt>
                <c:pt idx="37">
                  <c:v>15</c:v>
                </c:pt>
                <c:pt idx="38" formatCode="0.0_ ">
                  <c:v>11</c:v>
                </c:pt>
                <c:pt idx="39">
                  <c:v>14</c:v>
                </c:pt>
                <c:pt idx="40">
                  <c:v>6</c:v>
                </c:pt>
                <c:pt idx="41">
                  <c:v>13.5</c:v>
                </c:pt>
                <c:pt idx="42">
                  <c:v>17</c:v>
                </c:pt>
                <c:pt idx="43">
                  <c:v>4</c:v>
                </c:pt>
                <c:pt idx="44">
                  <c:v>14</c:v>
                </c:pt>
                <c:pt idx="45">
                  <c:v>10</c:v>
                </c:pt>
                <c:pt idx="46" formatCode="0.0_ ">
                  <c:v>6.5</c:v>
                </c:pt>
                <c:pt idx="47" formatCode="0.0_ ">
                  <c:v>25.5</c:v>
                </c:pt>
                <c:pt idx="48">
                  <c:v>18</c:v>
                </c:pt>
                <c:pt idx="49">
                  <c:v>7.5</c:v>
                </c:pt>
                <c:pt idx="50" formatCode="0.0_);[Red]\(0.0\)">
                  <c:v>22</c:v>
                </c:pt>
                <c:pt idx="51" formatCode="0.0_ ">
                  <c:v>17.5</c:v>
                </c:pt>
                <c:pt idx="52">
                  <c:v>8</c:v>
                </c:pt>
                <c:pt idx="53">
                  <c:v>12.5</c:v>
                </c:pt>
                <c:pt idx="54" formatCode="0.0_ ">
                  <c:v>17</c:v>
                </c:pt>
                <c:pt idx="55" formatCode="0.0_ ">
                  <c:v>18</c:v>
                </c:pt>
                <c:pt idx="56">
                  <c:v>8.5</c:v>
                </c:pt>
                <c:pt idx="57" formatCode="0.0_ ">
                  <c:v>10</c:v>
                </c:pt>
                <c:pt idx="58">
                  <c:v>14</c:v>
                </c:pt>
                <c:pt idx="59">
                  <c:v>21.5</c:v>
                </c:pt>
                <c:pt idx="60">
                  <c:v>13</c:v>
                </c:pt>
                <c:pt idx="61">
                  <c:v>31</c:v>
                </c:pt>
                <c:pt idx="62" formatCode="0.0_ ">
                  <c:v>14</c:v>
                </c:pt>
                <c:pt idx="63">
                  <c:v>12.5</c:v>
                </c:pt>
                <c:pt idx="64">
                  <c:v>8.5</c:v>
                </c:pt>
                <c:pt idx="65">
                  <c:v>18.5</c:v>
                </c:pt>
                <c:pt idx="66">
                  <c:v>17</c:v>
                </c:pt>
                <c:pt idx="67">
                  <c:v>12</c:v>
                </c:pt>
                <c:pt idx="68">
                  <c:v>12</c:v>
                </c:pt>
                <c:pt idx="69" formatCode="0.0_ ">
                  <c:v>29</c:v>
                </c:pt>
                <c:pt idx="70" formatCode="0.0_ ">
                  <c:v>20.5</c:v>
                </c:pt>
                <c:pt idx="71">
                  <c:v>3</c:v>
                </c:pt>
                <c:pt idx="72">
                  <c:v>18.5</c:v>
                </c:pt>
                <c:pt idx="73">
                  <c:v>10.5</c:v>
                </c:pt>
                <c:pt idx="74">
                  <c:v>17.5</c:v>
                </c:pt>
                <c:pt idx="75" formatCode="0.0_ ">
                  <c:v>8</c:v>
                </c:pt>
                <c:pt idx="76" formatCode="0.0_ ">
                  <c:v>20</c:v>
                </c:pt>
                <c:pt idx="77" formatCode="0.0_ ">
                  <c:v>7.5</c:v>
                </c:pt>
                <c:pt idx="78">
                  <c:v>16</c:v>
                </c:pt>
                <c:pt idx="79">
                  <c:v>19</c:v>
                </c:pt>
                <c:pt idx="80">
                  <c:v>13.5</c:v>
                </c:pt>
                <c:pt idx="81">
                  <c:v>15</c:v>
                </c:pt>
                <c:pt idx="82">
                  <c:v>20.5</c:v>
                </c:pt>
                <c:pt idx="83">
                  <c:v>10.5</c:v>
                </c:pt>
                <c:pt idx="84">
                  <c:v>13.5</c:v>
                </c:pt>
                <c:pt idx="85">
                  <c:v>5</c:v>
                </c:pt>
                <c:pt idx="86">
                  <c:v>5.5</c:v>
                </c:pt>
                <c:pt idx="87">
                  <c:v>8.5</c:v>
                </c:pt>
                <c:pt idx="88">
                  <c:v>9</c:v>
                </c:pt>
                <c:pt idx="89">
                  <c:v>16</c:v>
                </c:pt>
                <c:pt idx="90" formatCode="0.0_ ">
                  <c:v>9</c:v>
                </c:pt>
                <c:pt idx="91">
                  <c:v>16</c:v>
                </c:pt>
                <c:pt idx="92" formatCode="0.0_ ">
                  <c:v>6.5</c:v>
                </c:pt>
                <c:pt idx="93">
                  <c:v>9.5</c:v>
                </c:pt>
                <c:pt idx="94">
                  <c:v>7.5</c:v>
                </c:pt>
                <c:pt idx="95">
                  <c:v>16.5</c:v>
                </c:pt>
                <c:pt idx="96">
                  <c:v>11.5</c:v>
                </c:pt>
                <c:pt idx="97">
                  <c:v>24</c:v>
                </c:pt>
                <c:pt idx="98">
                  <c:v>11.5</c:v>
                </c:pt>
                <c:pt idx="99" formatCode="0.0_);[Red]\(0.0\)">
                  <c:v>22.5</c:v>
                </c:pt>
                <c:pt idx="100">
                  <c:v>6</c:v>
                </c:pt>
                <c:pt idx="101">
                  <c:v>16.5</c:v>
                </c:pt>
                <c:pt idx="102" formatCode="0.0_);[Red]\(0.0\)">
                  <c:v>31</c:v>
                </c:pt>
                <c:pt idx="103" formatCode="0.0_ ">
                  <c:v>9.5</c:v>
                </c:pt>
                <c:pt idx="104">
                  <c:v>20.5</c:v>
                </c:pt>
                <c:pt idx="105">
                  <c:v>15</c:v>
                </c:pt>
                <c:pt idx="106" formatCode="0.0_);[Red]\(0.0\)">
                  <c:v>15.5</c:v>
                </c:pt>
                <c:pt idx="107" formatCode="0.0_ ">
                  <c:v>11</c:v>
                </c:pt>
                <c:pt idx="108">
                  <c:v>16.5</c:v>
                </c:pt>
                <c:pt idx="109">
                  <c:v>13.5</c:v>
                </c:pt>
              </c:numCache>
            </c:numRef>
          </c:xVal>
          <c:yVal>
            <c:numRef>
              <c:f>'計算　無職'!$P$3:$P$112</c:f>
              <c:numCache>
                <c:formatCode>General</c:formatCode>
                <c:ptCount val="110"/>
                <c:pt idx="0">
                  <c:v>27</c:v>
                </c:pt>
                <c:pt idx="1">
                  <c:v>74</c:v>
                </c:pt>
                <c:pt idx="2">
                  <c:v>0</c:v>
                </c:pt>
                <c:pt idx="3">
                  <c:v>6</c:v>
                </c:pt>
                <c:pt idx="4">
                  <c:v>89</c:v>
                </c:pt>
                <c:pt idx="5">
                  <c:v>15</c:v>
                </c:pt>
                <c:pt idx="6">
                  <c:v>50</c:v>
                </c:pt>
                <c:pt idx="7">
                  <c:v>16</c:v>
                </c:pt>
                <c:pt idx="8">
                  <c:v>0</c:v>
                </c:pt>
                <c:pt idx="9">
                  <c:v>3</c:v>
                </c:pt>
                <c:pt idx="10">
                  <c:v>83</c:v>
                </c:pt>
                <c:pt idx="11">
                  <c:v>19</c:v>
                </c:pt>
                <c:pt idx="12">
                  <c:v>39</c:v>
                </c:pt>
                <c:pt idx="13">
                  <c:v>84</c:v>
                </c:pt>
                <c:pt idx="14">
                  <c:v>11</c:v>
                </c:pt>
                <c:pt idx="15">
                  <c:v>110</c:v>
                </c:pt>
                <c:pt idx="16">
                  <c:v>65</c:v>
                </c:pt>
                <c:pt idx="17">
                  <c:v>22</c:v>
                </c:pt>
                <c:pt idx="18">
                  <c:v>39</c:v>
                </c:pt>
                <c:pt idx="19">
                  <c:v>3</c:v>
                </c:pt>
                <c:pt idx="20">
                  <c:v>20</c:v>
                </c:pt>
                <c:pt idx="21">
                  <c:v>11</c:v>
                </c:pt>
                <c:pt idx="22">
                  <c:v>23</c:v>
                </c:pt>
                <c:pt idx="23">
                  <c:v>35</c:v>
                </c:pt>
                <c:pt idx="24">
                  <c:v>106</c:v>
                </c:pt>
                <c:pt idx="25">
                  <c:v>54</c:v>
                </c:pt>
                <c:pt idx="26">
                  <c:v>81</c:v>
                </c:pt>
                <c:pt idx="27">
                  <c:v>9</c:v>
                </c:pt>
                <c:pt idx="28">
                  <c:v>47</c:v>
                </c:pt>
                <c:pt idx="29">
                  <c:v>48</c:v>
                </c:pt>
                <c:pt idx="30">
                  <c:v>12</c:v>
                </c:pt>
                <c:pt idx="31">
                  <c:v>24</c:v>
                </c:pt>
                <c:pt idx="32">
                  <c:v>25</c:v>
                </c:pt>
                <c:pt idx="33">
                  <c:v>3</c:v>
                </c:pt>
                <c:pt idx="34">
                  <c:v>87</c:v>
                </c:pt>
                <c:pt idx="35">
                  <c:v>7</c:v>
                </c:pt>
                <c:pt idx="36">
                  <c:v>14</c:v>
                </c:pt>
                <c:pt idx="37">
                  <c:v>34</c:v>
                </c:pt>
                <c:pt idx="38">
                  <c:v>21</c:v>
                </c:pt>
                <c:pt idx="39">
                  <c:v>51</c:v>
                </c:pt>
                <c:pt idx="40">
                  <c:v>49</c:v>
                </c:pt>
                <c:pt idx="41">
                  <c:v>32</c:v>
                </c:pt>
                <c:pt idx="42">
                  <c:v>50</c:v>
                </c:pt>
                <c:pt idx="43">
                  <c:v>69</c:v>
                </c:pt>
                <c:pt idx="44">
                  <c:v>37</c:v>
                </c:pt>
                <c:pt idx="45">
                  <c:v>24</c:v>
                </c:pt>
                <c:pt idx="46">
                  <c:v>33</c:v>
                </c:pt>
                <c:pt idx="47">
                  <c:v>36</c:v>
                </c:pt>
                <c:pt idx="48">
                  <c:v>11</c:v>
                </c:pt>
                <c:pt idx="49">
                  <c:v>69</c:v>
                </c:pt>
                <c:pt idx="50">
                  <c:v>3</c:v>
                </c:pt>
                <c:pt idx="51">
                  <c:v>54</c:v>
                </c:pt>
                <c:pt idx="52">
                  <c:v>5</c:v>
                </c:pt>
                <c:pt idx="53">
                  <c:v>27</c:v>
                </c:pt>
                <c:pt idx="54">
                  <c:v>5</c:v>
                </c:pt>
                <c:pt idx="55">
                  <c:v>59</c:v>
                </c:pt>
                <c:pt idx="56">
                  <c:v>17</c:v>
                </c:pt>
                <c:pt idx="57">
                  <c:v>18</c:v>
                </c:pt>
                <c:pt idx="58">
                  <c:v>17</c:v>
                </c:pt>
                <c:pt idx="59">
                  <c:v>15</c:v>
                </c:pt>
                <c:pt idx="60">
                  <c:v>44</c:v>
                </c:pt>
                <c:pt idx="61">
                  <c:v>12</c:v>
                </c:pt>
                <c:pt idx="62">
                  <c:v>42</c:v>
                </c:pt>
                <c:pt idx="63">
                  <c:v>58</c:v>
                </c:pt>
                <c:pt idx="64">
                  <c:v>62</c:v>
                </c:pt>
                <c:pt idx="65">
                  <c:v>37</c:v>
                </c:pt>
                <c:pt idx="66">
                  <c:v>62</c:v>
                </c:pt>
                <c:pt idx="67">
                  <c:v>22</c:v>
                </c:pt>
                <c:pt idx="68">
                  <c:v>71</c:v>
                </c:pt>
                <c:pt idx="69">
                  <c:v>1</c:v>
                </c:pt>
                <c:pt idx="70">
                  <c:v>34</c:v>
                </c:pt>
                <c:pt idx="71">
                  <c:v>69</c:v>
                </c:pt>
                <c:pt idx="72">
                  <c:v>31</c:v>
                </c:pt>
                <c:pt idx="73">
                  <c:v>3</c:v>
                </c:pt>
                <c:pt idx="74">
                  <c:v>32</c:v>
                </c:pt>
                <c:pt idx="75">
                  <c:v>4</c:v>
                </c:pt>
                <c:pt idx="76">
                  <c:v>2</c:v>
                </c:pt>
                <c:pt idx="77">
                  <c:v>14</c:v>
                </c:pt>
                <c:pt idx="78">
                  <c:v>39</c:v>
                </c:pt>
                <c:pt idx="79">
                  <c:v>14</c:v>
                </c:pt>
                <c:pt idx="80">
                  <c:v>68</c:v>
                </c:pt>
                <c:pt idx="81">
                  <c:v>54</c:v>
                </c:pt>
                <c:pt idx="82">
                  <c:v>33</c:v>
                </c:pt>
                <c:pt idx="83">
                  <c:v>29</c:v>
                </c:pt>
                <c:pt idx="84">
                  <c:v>53</c:v>
                </c:pt>
                <c:pt idx="85">
                  <c:v>60</c:v>
                </c:pt>
                <c:pt idx="86">
                  <c:v>6</c:v>
                </c:pt>
                <c:pt idx="87">
                  <c:v>63</c:v>
                </c:pt>
                <c:pt idx="88">
                  <c:v>71</c:v>
                </c:pt>
                <c:pt idx="89">
                  <c:v>25</c:v>
                </c:pt>
                <c:pt idx="90">
                  <c:v>79</c:v>
                </c:pt>
                <c:pt idx="91">
                  <c:v>17</c:v>
                </c:pt>
                <c:pt idx="92">
                  <c:v>14</c:v>
                </c:pt>
                <c:pt idx="93">
                  <c:v>40</c:v>
                </c:pt>
                <c:pt idx="94">
                  <c:v>83</c:v>
                </c:pt>
                <c:pt idx="95">
                  <c:v>45</c:v>
                </c:pt>
                <c:pt idx="96">
                  <c:v>12</c:v>
                </c:pt>
                <c:pt idx="97">
                  <c:v>42</c:v>
                </c:pt>
                <c:pt idx="98">
                  <c:v>13</c:v>
                </c:pt>
                <c:pt idx="99">
                  <c:v>9</c:v>
                </c:pt>
                <c:pt idx="100">
                  <c:v>42</c:v>
                </c:pt>
                <c:pt idx="101">
                  <c:v>11</c:v>
                </c:pt>
                <c:pt idx="102">
                  <c:v>8</c:v>
                </c:pt>
                <c:pt idx="103">
                  <c:v>11</c:v>
                </c:pt>
                <c:pt idx="104">
                  <c:v>0</c:v>
                </c:pt>
                <c:pt idx="105">
                  <c:v>90</c:v>
                </c:pt>
                <c:pt idx="106">
                  <c:v>49</c:v>
                </c:pt>
                <c:pt idx="107">
                  <c:v>63</c:v>
                </c:pt>
                <c:pt idx="108">
                  <c:v>62</c:v>
                </c:pt>
                <c:pt idx="109">
                  <c:v>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DF9-4B4A-9883-369916D34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14736703"/>
        <c:axId val="1231497919"/>
      </c:scatterChart>
      <c:valAx>
        <c:axId val="16147367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231497919"/>
        <c:crosses val="autoZero"/>
        <c:crossBetween val="midCat"/>
      </c:valAx>
      <c:valAx>
        <c:axId val="12314979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6147367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MPT-VHI R=-0.42 p&lt;0.01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2728588579692763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7.6030307438405817E-2"/>
          <c:y val="0.16712962962962963"/>
          <c:w val="0.76451838170990005"/>
          <c:h val="0.731890492855059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3.2554101294144139E-3"/>
                  <c:y val="-0.1472790901137357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無職'!$T$3:$T$53</c:f>
              <c:numCache>
                <c:formatCode>General</c:formatCode>
                <c:ptCount val="51"/>
                <c:pt idx="0" formatCode="0.0_ ">
                  <c:v>15.5</c:v>
                </c:pt>
                <c:pt idx="1">
                  <c:v>4.5</c:v>
                </c:pt>
                <c:pt idx="2">
                  <c:v>5.5</c:v>
                </c:pt>
                <c:pt idx="3">
                  <c:v>18</c:v>
                </c:pt>
                <c:pt idx="4">
                  <c:v>37</c:v>
                </c:pt>
                <c:pt idx="5" formatCode="0.0_ ">
                  <c:v>29</c:v>
                </c:pt>
                <c:pt idx="6" formatCode="0.0_ ">
                  <c:v>30</c:v>
                </c:pt>
                <c:pt idx="7">
                  <c:v>14.5</c:v>
                </c:pt>
                <c:pt idx="8" formatCode="0.0_ ">
                  <c:v>38</c:v>
                </c:pt>
                <c:pt idx="9">
                  <c:v>35</c:v>
                </c:pt>
                <c:pt idx="10">
                  <c:v>12</c:v>
                </c:pt>
                <c:pt idx="11">
                  <c:v>16</c:v>
                </c:pt>
                <c:pt idx="12">
                  <c:v>12.5</c:v>
                </c:pt>
                <c:pt idx="13">
                  <c:v>13.5</c:v>
                </c:pt>
                <c:pt idx="14">
                  <c:v>6</c:v>
                </c:pt>
                <c:pt idx="15">
                  <c:v>4</c:v>
                </c:pt>
                <c:pt idx="16" formatCode="0.0_ ">
                  <c:v>25.5</c:v>
                </c:pt>
                <c:pt idx="17">
                  <c:v>7.5</c:v>
                </c:pt>
                <c:pt idx="18" formatCode="0.0_);[Red]\(0.0\)">
                  <c:v>22</c:v>
                </c:pt>
                <c:pt idx="19" formatCode="0.0_ ">
                  <c:v>17.5</c:v>
                </c:pt>
                <c:pt idx="20">
                  <c:v>21.5</c:v>
                </c:pt>
                <c:pt idx="21">
                  <c:v>13</c:v>
                </c:pt>
                <c:pt idx="22">
                  <c:v>31</c:v>
                </c:pt>
                <c:pt idx="23" formatCode="0.0_ ">
                  <c:v>14</c:v>
                </c:pt>
                <c:pt idx="24">
                  <c:v>12.5</c:v>
                </c:pt>
                <c:pt idx="25">
                  <c:v>18.5</c:v>
                </c:pt>
                <c:pt idx="26">
                  <c:v>17</c:v>
                </c:pt>
                <c:pt idx="27">
                  <c:v>12</c:v>
                </c:pt>
                <c:pt idx="28">
                  <c:v>12</c:v>
                </c:pt>
                <c:pt idx="29" formatCode="0.0_ ">
                  <c:v>29</c:v>
                </c:pt>
                <c:pt idx="30">
                  <c:v>3</c:v>
                </c:pt>
                <c:pt idx="31" formatCode="0.0_ ">
                  <c:v>8</c:v>
                </c:pt>
                <c:pt idx="32">
                  <c:v>19</c:v>
                </c:pt>
                <c:pt idx="33">
                  <c:v>15</c:v>
                </c:pt>
                <c:pt idx="34">
                  <c:v>20.5</c:v>
                </c:pt>
                <c:pt idx="35">
                  <c:v>10.5</c:v>
                </c:pt>
                <c:pt idx="36">
                  <c:v>13.5</c:v>
                </c:pt>
                <c:pt idx="37">
                  <c:v>5.5</c:v>
                </c:pt>
                <c:pt idx="38">
                  <c:v>8.5</c:v>
                </c:pt>
                <c:pt idx="39">
                  <c:v>9</c:v>
                </c:pt>
                <c:pt idx="40">
                  <c:v>16</c:v>
                </c:pt>
                <c:pt idx="41">
                  <c:v>9.5</c:v>
                </c:pt>
                <c:pt idx="42">
                  <c:v>7.5</c:v>
                </c:pt>
                <c:pt idx="43">
                  <c:v>16.5</c:v>
                </c:pt>
                <c:pt idx="44">
                  <c:v>24</c:v>
                </c:pt>
                <c:pt idx="45" formatCode="0.0_);[Red]\(0.0\)">
                  <c:v>22.5</c:v>
                </c:pt>
                <c:pt idx="46">
                  <c:v>15</c:v>
                </c:pt>
                <c:pt idx="47" formatCode="0.0_);[Red]\(0.0\)">
                  <c:v>15.5</c:v>
                </c:pt>
                <c:pt idx="48" formatCode="0.0_ ">
                  <c:v>11</c:v>
                </c:pt>
                <c:pt idx="49">
                  <c:v>16.5</c:v>
                </c:pt>
                <c:pt idx="50">
                  <c:v>13.5</c:v>
                </c:pt>
              </c:numCache>
            </c:numRef>
          </c:xVal>
          <c:yVal>
            <c:numRef>
              <c:f>'計算　無職'!$U$3:$U$53</c:f>
              <c:numCache>
                <c:formatCode>General</c:formatCode>
                <c:ptCount val="51"/>
                <c:pt idx="0">
                  <c:v>0</c:v>
                </c:pt>
                <c:pt idx="1">
                  <c:v>89</c:v>
                </c:pt>
                <c:pt idx="2">
                  <c:v>84</c:v>
                </c:pt>
                <c:pt idx="3">
                  <c:v>11</c:v>
                </c:pt>
                <c:pt idx="4">
                  <c:v>22</c:v>
                </c:pt>
                <c:pt idx="5">
                  <c:v>3</c:v>
                </c:pt>
                <c:pt idx="6">
                  <c:v>20</c:v>
                </c:pt>
                <c:pt idx="7">
                  <c:v>35</c:v>
                </c:pt>
                <c:pt idx="8">
                  <c:v>81</c:v>
                </c:pt>
                <c:pt idx="9">
                  <c:v>9</c:v>
                </c:pt>
                <c:pt idx="10">
                  <c:v>48</c:v>
                </c:pt>
                <c:pt idx="11">
                  <c:v>24</c:v>
                </c:pt>
                <c:pt idx="12">
                  <c:v>25</c:v>
                </c:pt>
                <c:pt idx="13">
                  <c:v>7</c:v>
                </c:pt>
                <c:pt idx="14">
                  <c:v>49</c:v>
                </c:pt>
                <c:pt idx="15">
                  <c:v>69</c:v>
                </c:pt>
                <c:pt idx="16">
                  <c:v>36</c:v>
                </c:pt>
                <c:pt idx="17">
                  <c:v>69</c:v>
                </c:pt>
                <c:pt idx="18">
                  <c:v>3</c:v>
                </c:pt>
                <c:pt idx="19">
                  <c:v>54</c:v>
                </c:pt>
                <c:pt idx="20">
                  <c:v>15</c:v>
                </c:pt>
                <c:pt idx="21">
                  <c:v>44</c:v>
                </c:pt>
                <c:pt idx="22">
                  <c:v>12</c:v>
                </c:pt>
                <c:pt idx="23">
                  <c:v>42</c:v>
                </c:pt>
                <c:pt idx="24">
                  <c:v>58</c:v>
                </c:pt>
                <c:pt idx="25">
                  <c:v>37</c:v>
                </c:pt>
                <c:pt idx="26">
                  <c:v>62</c:v>
                </c:pt>
                <c:pt idx="27">
                  <c:v>22</c:v>
                </c:pt>
                <c:pt idx="28">
                  <c:v>71</c:v>
                </c:pt>
                <c:pt idx="29">
                  <c:v>1</c:v>
                </c:pt>
                <c:pt idx="30">
                  <c:v>69</c:v>
                </c:pt>
                <c:pt idx="31">
                  <c:v>4</c:v>
                </c:pt>
                <c:pt idx="32">
                  <c:v>14</c:v>
                </c:pt>
                <c:pt idx="33">
                  <c:v>54</c:v>
                </c:pt>
                <c:pt idx="34">
                  <c:v>33</c:v>
                </c:pt>
                <c:pt idx="35">
                  <c:v>29</c:v>
                </c:pt>
                <c:pt idx="36">
                  <c:v>53</c:v>
                </c:pt>
                <c:pt idx="37">
                  <c:v>6</c:v>
                </c:pt>
                <c:pt idx="38">
                  <c:v>63</c:v>
                </c:pt>
                <c:pt idx="39">
                  <c:v>71</c:v>
                </c:pt>
                <c:pt idx="40">
                  <c:v>17</c:v>
                </c:pt>
                <c:pt idx="41">
                  <c:v>40</c:v>
                </c:pt>
                <c:pt idx="42">
                  <c:v>83</c:v>
                </c:pt>
                <c:pt idx="43">
                  <c:v>45</c:v>
                </c:pt>
                <c:pt idx="44">
                  <c:v>42</c:v>
                </c:pt>
                <c:pt idx="45">
                  <c:v>9</c:v>
                </c:pt>
                <c:pt idx="46">
                  <c:v>90</c:v>
                </c:pt>
                <c:pt idx="47">
                  <c:v>49</c:v>
                </c:pt>
                <c:pt idx="48">
                  <c:v>63</c:v>
                </c:pt>
                <c:pt idx="49">
                  <c:v>62</c:v>
                </c:pt>
                <c:pt idx="50">
                  <c:v>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91F-4863-9AD0-02AB9EF88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0996655"/>
        <c:axId val="414328319"/>
      </c:scatterChart>
      <c:valAx>
        <c:axId val="420996655"/>
        <c:scaling>
          <c:orientation val="minMax"/>
        </c:scaling>
        <c:delete val="0"/>
        <c:axPos val="b"/>
        <c:numFmt formatCode="0.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414328319"/>
        <c:crosses val="autoZero"/>
        <c:crossBetween val="midCat"/>
      </c:valAx>
      <c:valAx>
        <c:axId val="4143283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420996655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MPT-VHI R=-0.14p=0.28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7.8260069358721485E-2"/>
          <c:y val="0.16545833876175653"/>
          <c:w val="0.79015488510177867"/>
          <c:h val="0.73457157921822769"/>
        </c:manualLayout>
      </c:layout>
      <c:scatterChart>
        <c:scatterStyle val="lineMarker"/>
        <c:varyColors val="0"/>
        <c:ser>
          <c:idx val="0"/>
          <c:order val="0"/>
          <c:tx>
            <c:strRef>
              <c:f>'計算　無職 (2)'!$AG$2</c:f>
              <c:strCache>
                <c:ptCount val="1"/>
                <c:pt idx="0">
                  <c:v>VHI total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6.9962755628632439E-2"/>
                  <c:y val="-6.6644195099875167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無職 (2)'!$AF$3:$AF$61</c:f>
              <c:numCache>
                <c:formatCode>General</c:formatCode>
                <c:ptCount val="59"/>
                <c:pt idx="0">
                  <c:v>10.5</c:v>
                </c:pt>
                <c:pt idx="1">
                  <c:v>11.5</c:v>
                </c:pt>
                <c:pt idx="2" formatCode="0.0_ ">
                  <c:v>7.5</c:v>
                </c:pt>
                <c:pt idx="3">
                  <c:v>30.5</c:v>
                </c:pt>
                <c:pt idx="4">
                  <c:v>14</c:v>
                </c:pt>
                <c:pt idx="5">
                  <c:v>8</c:v>
                </c:pt>
                <c:pt idx="6">
                  <c:v>18</c:v>
                </c:pt>
                <c:pt idx="7">
                  <c:v>11.5</c:v>
                </c:pt>
                <c:pt idx="8">
                  <c:v>32.5</c:v>
                </c:pt>
                <c:pt idx="9">
                  <c:v>21.5</c:v>
                </c:pt>
                <c:pt idx="10">
                  <c:v>15</c:v>
                </c:pt>
                <c:pt idx="11">
                  <c:v>3.5</c:v>
                </c:pt>
                <c:pt idx="12" formatCode="0.0_ ">
                  <c:v>14</c:v>
                </c:pt>
                <c:pt idx="13">
                  <c:v>14</c:v>
                </c:pt>
                <c:pt idx="14" formatCode="0.0_ ">
                  <c:v>20.5</c:v>
                </c:pt>
                <c:pt idx="15">
                  <c:v>9.5</c:v>
                </c:pt>
                <c:pt idx="16">
                  <c:v>7</c:v>
                </c:pt>
                <c:pt idx="17">
                  <c:v>10.5</c:v>
                </c:pt>
                <c:pt idx="18">
                  <c:v>14.5</c:v>
                </c:pt>
                <c:pt idx="19">
                  <c:v>13</c:v>
                </c:pt>
                <c:pt idx="20">
                  <c:v>11.5</c:v>
                </c:pt>
                <c:pt idx="21">
                  <c:v>12.5</c:v>
                </c:pt>
                <c:pt idx="22" formatCode="0.0_ ">
                  <c:v>6.5</c:v>
                </c:pt>
                <c:pt idx="23">
                  <c:v>15</c:v>
                </c:pt>
                <c:pt idx="24" formatCode="0.0_ ">
                  <c:v>11</c:v>
                </c:pt>
                <c:pt idx="25">
                  <c:v>14</c:v>
                </c:pt>
                <c:pt idx="26">
                  <c:v>13.5</c:v>
                </c:pt>
                <c:pt idx="27">
                  <c:v>17</c:v>
                </c:pt>
                <c:pt idx="28">
                  <c:v>14</c:v>
                </c:pt>
                <c:pt idx="29">
                  <c:v>10</c:v>
                </c:pt>
                <c:pt idx="30" formatCode="0.0_ ">
                  <c:v>6.5</c:v>
                </c:pt>
                <c:pt idx="31">
                  <c:v>18</c:v>
                </c:pt>
                <c:pt idx="32">
                  <c:v>8</c:v>
                </c:pt>
                <c:pt idx="33">
                  <c:v>12.5</c:v>
                </c:pt>
                <c:pt idx="34" formatCode="0.0_ ">
                  <c:v>17</c:v>
                </c:pt>
                <c:pt idx="35" formatCode="0.0_ ">
                  <c:v>18</c:v>
                </c:pt>
                <c:pt idx="36">
                  <c:v>8.5</c:v>
                </c:pt>
                <c:pt idx="37" formatCode="0.0_ ">
                  <c:v>10</c:v>
                </c:pt>
                <c:pt idx="38">
                  <c:v>14</c:v>
                </c:pt>
                <c:pt idx="39">
                  <c:v>8.5</c:v>
                </c:pt>
                <c:pt idx="40" formatCode="0.0_ ">
                  <c:v>20.5</c:v>
                </c:pt>
                <c:pt idx="41">
                  <c:v>18.5</c:v>
                </c:pt>
                <c:pt idx="42">
                  <c:v>10.5</c:v>
                </c:pt>
                <c:pt idx="43">
                  <c:v>17.5</c:v>
                </c:pt>
                <c:pt idx="44" formatCode="0.0_ ">
                  <c:v>20</c:v>
                </c:pt>
                <c:pt idx="45" formatCode="0.0_ ">
                  <c:v>7.5</c:v>
                </c:pt>
                <c:pt idx="46">
                  <c:v>16</c:v>
                </c:pt>
                <c:pt idx="47">
                  <c:v>13.5</c:v>
                </c:pt>
                <c:pt idx="48">
                  <c:v>5</c:v>
                </c:pt>
                <c:pt idx="49">
                  <c:v>16</c:v>
                </c:pt>
                <c:pt idx="50" formatCode="0.0_ ">
                  <c:v>9</c:v>
                </c:pt>
                <c:pt idx="51" formatCode="0.0_ ">
                  <c:v>6.5</c:v>
                </c:pt>
                <c:pt idx="52">
                  <c:v>11.5</c:v>
                </c:pt>
                <c:pt idx="53">
                  <c:v>11.5</c:v>
                </c:pt>
                <c:pt idx="54">
                  <c:v>6</c:v>
                </c:pt>
                <c:pt idx="55">
                  <c:v>16.5</c:v>
                </c:pt>
                <c:pt idx="56" formatCode="0.0_);[Red]\(0.0\)">
                  <c:v>31</c:v>
                </c:pt>
                <c:pt idx="57" formatCode="0.0_ ">
                  <c:v>9.5</c:v>
                </c:pt>
                <c:pt idx="58">
                  <c:v>20.5</c:v>
                </c:pt>
              </c:numCache>
            </c:numRef>
          </c:xVal>
          <c:yVal>
            <c:numRef>
              <c:f>'計算　無職 (2)'!$AG$3:$AG$61</c:f>
              <c:numCache>
                <c:formatCode>General</c:formatCode>
                <c:ptCount val="59"/>
                <c:pt idx="0">
                  <c:v>27</c:v>
                </c:pt>
                <c:pt idx="1">
                  <c:v>74</c:v>
                </c:pt>
                <c:pt idx="2">
                  <c:v>6</c:v>
                </c:pt>
                <c:pt idx="3">
                  <c:v>15</c:v>
                </c:pt>
                <c:pt idx="4">
                  <c:v>50</c:v>
                </c:pt>
                <c:pt idx="5">
                  <c:v>16</c:v>
                </c:pt>
                <c:pt idx="6">
                  <c:v>0</c:v>
                </c:pt>
                <c:pt idx="7">
                  <c:v>3</c:v>
                </c:pt>
                <c:pt idx="8">
                  <c:v>83</c:v>
                </c:pt>
                <c:pt idx="9">
                  <c:v>19</c:v>
                </c:pt>
                <c:pt idx="10">
                  <c:v>39</c:v>
                </c:pt>
                <c:pt idx="11">
                  <c:v>110</c:v>
                </c:pt>
                <c:pt idx="12">
                  <c:v>65</c:v>
                </c:pt>
                <c:pt idx="13">
                  <c:v>39</c:v>
                </c:pt>
                <c:pt idx="14">
                  <c:v>11</c:v>
                </c:pt>
                <c:pt idx="15">
                  <c:v>23</c:v>
                </c:pt>
                <c:pt idx="16">
                  <c:v>106</c:v>
                </c:pt>
                <c:pt idx="17">
                  <c:v>54</c:v>
                </c:pt>
                <c:pt idx="18">
                  <c:v>47</c:v>
                </c:pt>
                <c:pt idx="19">
                  <c:v>12</c:v>
                </c:pt>
                <c:pt idx="20">
                  <c:v>3</c:v>
                </c:pt>
                <c:pt idx="21">
                  <c:v>87</c:v>
                </c:pt>
                <c:pt idx="22">
                  <c:v>14</c:v>
                </c:pt>
                <c:pt idx="23">
                  <c:v>34</c:v>
                </c:pt>
                <c:pt idx="24">
                  <c:v>21</c:v>
                </c:pt>
                <c:pt idx="25">
                  <c:v>51</c:v>
                </c:pt>
                <c:pt idx="26">
                  <c:v>32</c:v>
                </c:pt>
                <c:pt idx="27">
                  <c:v>50</c:v>
                </c:pt>
                <c:pt idx="28">
                  <c:v>37</c:v>
                </c:pt>
                <c:pt idx="29">
                  <c:v>24</c:v>
                </c:pt>
                <c:pt idx="30">
                  <c:v>33</c:v>
                </c:pt>
                <c:pt idx="31">
                  <c:v>11</c:v>
                </c:pt>
                <c:pt idx="32">
                  <c:v>5</c:v>
                </c:pt>
                <c:pt idx="33">
                  <c:v>27</c:v>
                </c:pt>
                <c:pt idx="34">
                  <c:v>5</c:v>
                </c:pt>
                <c:pt idx="35">
                  <c:v>59</c:v>
                </c:pt>
                <c:pt idx="36">
                  <c:v>17</c:v>
                </c:pt>
                <c:pt idx="37">
                  <c:v>18</c:v>
                </c:pt>
                <c:pt idx="38">
                  <c:v>17</c:v>
                </c:pt>
                <c:pt idx="39">
                  <c:v>62</c:v>
                </c:pt>
                <c:pt idx="40">
                  <c:v>34</c:v>
                </c:pt>
                <c:pt idx="41">
                  <c:v>31</c:v>
                </c:pt>
                <c:pt idx="42">
                  <c:v>3</c:v>
                </c:pt>
                <c:pt idx="43">
                  <c:v>32</c:v>
                </c:pt>
                <c:pt idx="44">
                  <c:v>2</c:v>
                </c:pt>
                <c:pt idx="45">
                  <c:v>14</c:v>
                </c:pt>
                <c:pt idx="46">
                  <c:v>39</c:v>
                </c:pt>
                <c:pt idx="47">
                  <c:v>68</c:v>
                </c:pt>
                <c:pt idx="48">
                  <c:v>60</c:v>
                </c:pt>
                <c:pt idx="49">
                  <c:v>25</c:v>
                </c:pt>
                <c:pt idx="50">
                  <c:v>79</c:v>
                </c:pt>
                <c:pt idx="51">
                  <c:v>14</c:v>
                </c:pt>
                <c:pt idx="52">
                  <c:v>12</c:v>
                </c:pt>
                <c:pt idx="53">
                  <c:v>13</c:v>
                </c:pt>
                <c:pt idx="54">
                  <c:v>42</c:v>
                </c:pt>
                <c:pt idx="55">
                  <c:v>11</c:v>
                </c:pt>
                <c:pt idx="56">
                  <c:v>8</c:v>
                </c:pt>
                <c:pt idx="57">
                  <c:v>11</c:v>
                </c:pt>
                <c:pt idx="58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D69-4A95-8C92-4C27142A0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72018304"/>
        <c:axId val="1227274512"/>
      </c:scatterChart>
      <c:valAx>
        <c:axId val="167201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227274512"/>
        <c:crosses val="autoZero"/>
        <c:crossBetween val="midCat"/>
      </c:valAx>
      <c:valAx>
        <c:axId val="1227274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672018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MPT-VHI R= -0.23 p&lt;0.05</a:t>
            </a:r>
            <a:endParaRPr lang="ja-JP" altLang="ja-JP" sz="1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6.320273556571511E-2"/>
          <c:y val="0.16712962962962963"/>
          <c:w val="0.80986636505796739"/>
          <c:h val="0.731890492855059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9.2216227403114956E-2"/>
                  <c:y val="-0.1685185185185185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'計算　会社員事務'!$F$3:$F$98</c:f>
              <c:numCache>
                <c:formatCode>General</c:formatCode>
                <c:ptCount val="96"/>
                <c:pt idx="0">
                  <c:v>15</c:v>
                </c:pt>
                <c:pt idx="1">
                  <c:v>11.5</c:v>
                </c:pt>
                <c:pt idx="2">
                  <c:v>17</c:v>
                </c:pt>
                <c:pt idx="3">
                  <c:v>12</c:v>
                </c:pt>
                <c:pt idx="4">
                  <c:v>14.5</c:v>
                </c:pt>
                <c:pt idx="5" formatCode="0.0_ ">
                  <c:v>12</c:v>
                </c:pt>
                <c:pt idx="6">
                  <c:v>21</c:v>
                </c:pt>
                <c:pt idx="7">
                  <c:v>17</c:v>
                </c:pt>
                <c:pt idx="8">
                  <c:v>24</c:v>
                </c:pt>
                <c:pt idx="9" formatCode="0.0_);[Red]\(0.0\)">
                  <c:v>18</c:v>
                </c:pt>
                <c:pt idx="10">
                  <c:v>16.5</c:v>
                </c:pt>
                <c:pt idx="11">
                  <c:v>11</c:v>
                </c:pt>
                <c:pt idx="12">
                  <c:v>18</c:v>
                </c:pt>
                <c:pt idx="13" formatCode="0.0_ ">
                  <c:v>15.5</c:v>
                </c:pt>
                <c:pt idx="14">
                  <c:v>31</c:v>
                </c:pt>
                <c:pt idx="15">
                  <c:v>15.5</c:v>
                </c:pt>
                <c:pt idx="16">
                  <c:v>25.5</c:v>
                </c:pt>
                <c:pt idx="17" formatCode="0.0_ ">
                  <c:v>18.5</c:v>
                </c:pt>
                <c:pt idx="18">
                  <c:v>10.5</c:v>
                </c:pt>
                <c:pt idx="19" formatCode="0.0_ ">
                  <c:v>13.5</c:v>
                </c:pt>
                <c:pt idx="20">
                  <c:v>29</c:v>
                </c:pt>
                <c:pt idx="21">
                  <c:v>26.5</c:v>
                </c:pt>
                <c:pt idx="22">
                  <c:v>21</c:v>
                </c:pt>
                <c:pt idx="23">
                  <c:v>28</c:v>
                </c:pt>
                <c:pt idx="24">
                  <c:v>18</c:v>
                </c:pt>
                <c:pt idx="25">
                  <c:v>31.5</c:v>
                </c:pt>
                <c:pt idx="26" formatCode="0.0_ ">
                  <c:v>20.5</c:v>
                </c:pt>
                <c:pt idx="27" formatCode="0.0_);[Red]\(0.0\)">
                  <c:v>16</c:v>
                </c:pt>
                <c:pt idx="28">
                  <c:v>31</c:v>
                </c:pt>
                <c:pt idx="29">
                  <c:v>19.5</c:v>
                </c:pt>
                <c:pt idx="30">
                  <c:v>26.5</c:v>
                </c:pt>
                <c:pt idx="31">
                  <c:v>17.5</c:v>
                </c:pt>
                <c:pt idx="32" formatCode="0.0_ ">
                  <c:v>15</c:v>
                </c:pt>
                <c:pt idx="33">
                  <c:v>11</c:v>
                </c:pt>
                <c:pt idx="34">
                  <c:v>13</c:v>
                </c:pt>
                <c:pt idx="35">
                  <c:v>13.5</c:v>
                </c:pt>
                <c:pt idx="36">
                  <c:v>13.5</c:v>
                </c:pt>
                <c:pt idx="37">
                  <c:v>15</c:v>
                </c:pt>
                <c:pt idx="38" formatCode="0.0_ ">
                  <c:v>16</c:v>
                </c:pt>
                <c:pt idx="39">
                  <c:v>12.5</c:v>
                </c:pt>
                <c:pt idx="40">
                  <c:v>30</c:v>
                </c:pt>
                <c:pt idx="41" formatCode="0.0_ ">
                  <c:v>8</c:v>
                </c:pt>
                <c:pt idx="42" formatCode="0.0_ ">
                  <c:v>7.5</c:v>
                </c:pt>
                <c:pt idx="43">
                  <c:v>24.5</c:v>
                </c:pt>
                <c:pt idx="44">
                  <c:v>14</c:v>
                </c:pt>
                <c:pt idx="45">
                  <c:v>14.5</c:v>
                </c:pt>
                <c:pt idx="46">
                  <c:v>19</c:v>
                </c:pt>
                <c:pt idx="47">
                  <c:v>19</c:v>
                </c:pt>
                <c:pt idx="48" formatCode="0.0_ ">
                  <c:v>26.5</c:v>
                </c:pt>
                <c:pt idx="49" formatCode="0.0_);[Red]\(0.0\)">
                  <c:v>13.5</c:v>
                </c:pt>
                <c:pt idx="50">
                  <c:v>19.5</c:v>
                </c:pt>
                <c:pt idx="51" formatCode="0.0_ ">
                  <c:v>16</c:v>
                </c:pt>
                <c:pt idx="52" formatCode="0.0_ ">
                  <c:v>25</c:v>
                </c:pt>
                <c:pt idx="53" formatCode="0.0_ ">
                  <c:v>26</c:v>
                </c:pt>
                <c:pt idx="54">
                  <c:v>8.5</c:v>
                </c:pt>
                <c:pt idx="55">
                  <c:v>17</c:v>
                </c:pt>
                <c:pt idx="56">
                  <c:v>11</c:v>
                </c:pt>
                <c:pt idx="57" formatCode="0.0_);[Red]\(0.0\)">
                  <c:v>32</c:v>
                </c:pt>
                <c:pt idx="58">
                  <c:v>31</c:v>
                </c:pt>
                <c:pt idx="59">
                  <c:v>36.5</c:v>
                </c:pt>
                <c:pt idx="60">
                  <c:v>18</c:v>
                </c:pt>
                <c:pt idx="61">
                  <c:v>18.5</c:v>
                </c:pt>
                <c:pt idx="62">
                  <c:v>22.5</c:v>
                </c:pt>
                <c:pt idx="63">
                  <c:v>16.5</c:v>
                </c:pt>
                <c:pt idx="64" formatCode="0.0_);[Red]\(0.0\)">
                  <c:v>35</c:v>
                </c:pt>
                <c:pt idx="65">
                  <c:v>8.5</c:v>
                </c:pt>
                <c:pt idx="66">
                  <c:v>33.5</c:v>
                </c:pt>
                <c:pt idx="67" formatCode="0.0_);[Red]\(0.0\)">
                  <c:v>12.5</c:v>
                </c:pt>
                <c:pt idx="68">
                  <c:v>21</c:v>
                </c:pt>
                <c:pt idx="69">
                  <c:v>11</c:v>
                </c:pt>
                <c:pt idx="70" formatCode="0.0_ ">
                  <c:v>10</c:v>
                </c:pt>
                <c:pt idx="71">
                  <c:v>15.5</c:v>
                </c:pt>
                <c:pt idx="72" formatCode="0.0_ ">
                  <c:v>20</c:v>
                </c:pt>
                <c:pt idx="73">
                  <c:v>29</c:v>
                </c:pt>
                <c:pt idx="74" formatCode="0.0_ ">
                  <c:v>15.5</c:v>
                </c:pt>
                <c:pt idx="75">
                  <c:v>15.5</c:v>
                </c:pt>
                <c:pt idx="76" formatCode="0.0_ ">
                  <c:v>31</c:v>
                </c:pt>
                <c:pt idx="77">
                  <c:v>11</c:v>
                </c:pt>
                <c:pt idx="78">
                  <c:v>24.5</c:v>
                </c:pt>
                <c:pt idx="79" formatCode="0.0_ ">
                  <c:v>11.5</c:v>
                </c:pt>
                <c:pt idx="80" formatCode="0.0_);[Red]\(0.0\)">
                  <c:v>15</c:v>
                </c:pt>
                <c:pt idx="81">
                  <c:v>11</c:v>
                </c:pt>
                <c:pt idx="82">
                  <c:v>20.5</c:v>
                </c:pt>
                <c:pt idx="83">
                  <c:v>24.5</c:v>
                </c:pt>
                <c:pt idx="84">
                  <c:v>7</c:v>
                </c:pt>
                <c:pt idx="85" formatCode="0.0_ ">
                  <c:v>22.5</c:v>
                </c:pt>
                <c:pt idx="86">
                  <c:v>14.5</c:v>
                </c:pt>
                <c:pt idx="87" formatCode="0.0_);[Red]\(0.0\)">
                  <c:v>9</c:v>
                </c:pt>
                <c:pt idx="88">
                  <c:v>16</c:v>
                </c:pt>
                <c:pt idx="89">
                  <c:v>23</c:v>
                </c:pt>
                <c:pt idx="90" formatCode="0.0_ ">
                  <c:v>8.5</c:v>
                </c:pt>
                <c:pt idx="91">
                  <c:v>8.5</c:v>
                </c:pt>
                <c:pt idx="92">
                  <c:v>17</c:v>
                </c:pt>
                <c:pt idx="93" formatCode="0.0_);[Red]\(0.0\)">
                  <c:v>13</c:v>
                </c:pt>
                <c:pt idx="94" formatCode="0.0_ ">
                  <c:v>10.5</c:v>
                </c:pt>
                <c:pt idx="95" formatCode="0.0_ ">
                  <c:v>26</c:v>
                </c:pt>
              </c:numCache>
            </c:numRef>
          </c:xVal>
          <c:yVal>
            <c:numRef>
              <c:f>'計算　会社員事務'!$G$3:$G$98</c:f>
              <c:numCache>
                <c:formatCode>General</c:formatCode>
                <c:ptCount val="96"/>
                <c:pt idx="0">
                  <c:v>86</c:v>
                </c:pt>
                <c:pt idx="1">
                  <c:v>18</c:v>
                </c:pt>
                <c:pt idx="2">
                  <c:v>77</c:v>
                </c:pt>
                <c:pt idx="3">
                  <c:v>23</c:v>
                </c:pt>
                <c:pt idx="4">
                  <c:v>2</c:v>
                </c:pt>
                <c:pt idx="5">
                  <c:v>21</c:v>
                </c:pt>
                <c:pt idx="6">
                  <c:v>32</c:v>
                </c:pt>
                <c:pt idx="7">
                  <c:v>11</c:v>
                </c:pt>
                <c:pt idx="8">
                  <c:v>7</c:v>
                </c:pt>
                <c:pt idx="9">
                  <c:v>16</c:v>
                </c:pt>
                <c:pt idx="10">
                  <c:v>69</c:v>
                </c:pt>
                <c:pt idx="11">
                  <c:v>7</c:v>
                </c:pt>
                <c:pt idx="12">
                  <c:v>18</c:v>
                </c:pt>
                <c:pt idx="13">
                  <c:v>10</c:v>
                </c:pt>
                <c:pt idx="14">
                  <c:v>29</c:v>
                </c:pt>
                <c:pt idx="15">
                  <c:v>53</c:v>
                </c:pt>
                <c:pt idx="16">
                  <c:v>40</c:v>
                </c:pt>
                <c:pt idx="17">
                  <c:v>14</c:v>
                </c:pt>
                <c:pt idx="18">
                  <c:v>16</c:v>
                </c:pt>
                <c:pt idx="19">
                  <c:v>15</c:v>
                </c:pt>
                <c:pt idx="20">
                  <c:v>71</c:v>
                </c:pt>
                <c:pt idx="21">
                  <c:v>21</c:v>
                </c:pt>
                <c:pt idx="22">
                  <c:v>89</c:v>
                </c:pt>
                <c:pt idx="23">
                  <c:v>10</c:v>
                </c:pt>
                <c:pt idx="24">
                  <c:v>33</c:v>
                </c:pt>
                <c:pt idx="25">
                  <c:v>34</c:v>
                </c:pt>
                <c:pt idx="26">
                  <c:v>27</c:v>
                </c:pt>
                <c:pt idx="27">
                  <c:v>40</c:v>
                </c:pt>
                <c:pt idx="28">
                  <c:v>2</c:v>
                </c:pt>
                <c:pt idx="29">
                  <c:v>42</c:v>
                </c:pt>
                <c:pt idx="30">
                  <c:v>1</c:v>
                </c:pt>
                <c:pt idx="31">
                  <c:v>14</c:v>
                </c:pt>
                <c:pt idx="32">
                  <c:v>24</c:v>
                </c:pt>
                <c:pt idx="33">
                  <c:v>67</c:v>
                </c:pt>
                <c:pt idx="34">
                  <c:v>13</c:v>
                </c:pt>
                <c:pt idx="35">
                  <c:v>84</c:v>
                </c:pt>
                <c:pt idx="36">
                  <c:v>104</c:v>
                </c:pt>
                <c:pt idx="37">
                  <c:v>47</c:v>
                </c:pt>
                <c:pt idx="38">
                  <c:v>17</c:v>
                </c:pt>
                <c:pt idx="39">
                  <c:v>26</c:v>
                </c:pt>
                <c:pt idx="40">
                  <c:v>58</c:v>
                </c:pt>
                <c:pt idx="41">
                  <c:v>15</c:v>
                </c:pt>
                <c:pt idx="42">
                  <c:v>19</c:v>
                </c:pt>
                <c:pt idx="43">
                  <c:v>40</c:v>
                </c:pt>
                <c:pt idx="44">
                  <c:v>48</c:v>
                </c:pt>
                <c:pt idx="45">
                  <c:v>89</c:v>
                </c:pt>
                <c:pt idx="46">
                  <c:v>5</c:v>
                </c:pt>
                <c:pt idx="47">
                  <c:v>25</c:v>
                </c:pt>
                <c:pt idx="48">
                  <c:v>53</c:v>
                </c:pt>
                <c:pt idx="49">
                  <c:v>33</c:v>
                </c:pt>
                <c:pt idx="50">
                  <c:v>5</c:v>
                </c:pt>
                <c:pt idx="51">
                  <c:v>9</c:v>
                </c:pt>
                <c:pt idx="52">
                  <c:v>53</c:v>
                </c:pt>
                <c:pt idx="53">
                  <c:v>36</c:v>
                </c:pt>
                <c:pt idx="54">
                  <c:v>80</c:v>
                </c:pt>
                <c:pt idx="55">
                  <c:v>16</c:v>
                </c:pt>
                <c:pt idx="56">
                  <c:v>68</c:v>
                </c:pt>
                <c:pt idx="57">
                  <c:v>12</c:v>
                </c:pt>
                <c:pt idx="58">
                  <c:v>49</c:v>
                </c:pt>
                <c:pt idx="59">
                  <c:v>4</c:v>
                </c:pt>
                <c:pt idx="60">
                  <c:v>54</c:v>
                </c:pt>
                <c:pt idx="61">
                  <c:v>62</c:v>
                </c:pt>
                <c:pt idx="62">
                  <c:v>21</c:v>
                </c:pt>
                <c:pt idx="63">
                  <c:v>18</c:v>
                </c:pt>
                <c:pt idx="64">
                  <c:v>36</c:v>
                </c:pt>
                <c:pt idx="65">
                  <c:v>69</c:v>
                </c:pt>
                <c:pt idx="66">
                  <c:v>18</c:v>
                </c:pt>
                <c:pt idx="67">
                  <c:v>24</c:v>
                </c:pt>
                <c:pt idx="68">
                  <c:v>12</c:v>
                </c:pt>
                <c:pt idx="69">
                  <c:v>76</c:v>
                </c:pt>
                <c:pt idx="70">
                  <c:v>23</c:v>
                </c:pt>
                <c:pt idx="71">
                  <c:v>46</c:v>
                </c:pt>
                <c:pt idx="72">
                  <c:v>26</c:v>
                </c:pt>
                <c:pt idx="73">
                  <c:v>18</c:v>
                </c:pt>
                <c:pt idx="74">
                  <c:v>67</c:v>
                </c:pt>
                <c:pt idx="75">
                  <c:v>36</c:v>
                </c:pt>
                <c:pt idx="76">
                  <c:v>62</c:v>
                </c:pt>
                <c:pt idx="77">
                  <c:v>90</c:v>
                </c:pt>
                <c:pt idx="78">
                  <c:v>8</c:v>
                </c:pt>
                <c:pt idx="79">
                  <c:v>29</c:v>
                </c:pt>
                <c:pt idx="80">
                  <c:v>3</c:v>
                </c:pt>
                <c:pt idx="81">
                  <c:v>30</c:v>
                </c:pt>
                <c:pt idx="82">
                  <c:v>0</c:v>
                </c:pt>
                <c:pt idx="83">
                  <c:v>51</c:v>
                </c:pt>
                <c:pt idx="84">
                  <c:v>58</c:v>
                </c:pt>
                <c:pt idx="85">
                  <c:v>52</c:v>
                </c:pt>
                <c:pt idx="86">
                  <c:v>73</c:v>
                </c:pt>
                <c:pt idx="87">
                  <c:v>59</c:v>
                </c:pt>
                <c:pt idx="88">
                  <c:v>29</c:v>
                </c:pt>
                <c:pt idx="89">
                  <c:v>58</c:v>
                </c:pt>
                <c:pt idx="90">
                  <c:v>80</c:v>
                </c:pt>
                <c:pt idx="91">
                  <c:v>113</c:v>
                </c:pt>
                <c:pt idx="92">
                  <c:v>19</c:v>
                </c:pt>
                <c:pt idx="93">
                  <c:v>37</c:v>
                </c:pt>
                <c:pt idx="94">
                  <c:v>18</c:v>
                </c:pt>
                <c:pt idx="95">
                  <c:v>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861-4A76-A36A-375247A3A7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5670527"/>
        <c:axId val="1083627727"/>
      </c:scatterChart>
      <c:valAx>
        <c:axId val="995670527"/>
        <c:scaling>
          <c:orientation val="minMax"/>
          <c:min val="5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1083627727"/>
        <c:crosses val="autoZero"/>
        <c:crossBetween val="midCat"/>
      </c:valAx>
      <c:valAx>
        <c:axId val="10836277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ja-JP"/>
          </a:p>
        </c:txPr>
        <c:crossAx val="99567052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22F1A5-1853-4BA8-AD9A-21ECCC5E68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65522B-0961-4BEB-90A6-29CEA752D0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A1E2EA-C517-4F87-917B-189D89BAC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1F4FB3-5FB0-4AE0-B0CC-1824B7152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508AE96-0231-456D-89FD-E5BCF2111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8718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7124EC-5F4E-41B9-B395-184B7C226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0DD71D0-59B2-4669-AFC4-7293A2329E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4CC542-F577-4015-9BEE-2598C0CB6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4B281A-E760-4A4E-85B5-7A9DBBD2C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B0B9C56-4335-4858-AFD2-B79C636E6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6174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CA2B585-2B8C-4160-8D75-011648264D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3FA7FD4-96FF-4038-A455-8C9127DA3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9A1B46-A466-4592-89CC-0F4AEBBCC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3B72C89-D39A-4141-836C-CB3FC60BE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81D6F6-F875-4AA2-A3C1-4FC0DD9E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269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ACEE1-D3EE-49D5-B840-BB39995E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8D1178-B548-4BD5-9828-E82EE64D1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B03357-4D58-4E89-ACA4-FB3E52B13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AB5883-A237-4B44-950E-2BF3487D5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B620FC-2247-4654-896F-CAD11FFC4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146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29CA32-8145-48AF-9068-FE3150377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CC6FA4-93C2-49C8-A31C-91076FF91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B695EA-EA5E-4ABC-9A07-A8F3F654E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D5DA81C-5A62-4A79-B607-19B55231B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A5460A-3D37-4A27-AEA2-C6A304AF0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23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7D8216-4830-447B-A033-6E7DF8EB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485BF6-1E66-4D69-986B-AF969DA663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A4D8EB-A6C3-4607-BC57-20136AE61D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0EF580F-51D1-4B61-8972-D20743336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80319B6-394C-433B-BFD1-F066743CD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8C291D7-68E1-421A-89CC-8EEEF3E25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57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E49F27-8FAA-446C-9C8A-6F98D6106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FCC496F-86DA-491A-B68F-9A7829305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81AD18F-4EB4-4C29-951B-258EB7255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E25C3FE-8C9A-4232-BBB3-977F7410AE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C1621C7-D0A1-4DFF-A387-3A333D25C3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AA48510-24C2-4DBA-AE15-52A60E9F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75D2C65-2FF4-432F-B63B-00CC4FDA8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77DB410-9115-425E-B42D-C28B2E38C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231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473B1F-210E-4128-B437-218F1481F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2F1287-459A-42BB-932F-790B81B1F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C0E0C16-5FF8-44F9-B955-9064CD7B6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1282CB5-596E-4E3C-8831-58F0148D5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0788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D727F96-42C7-45D6-8FA9-9B299FAA1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5917553-3BB1-44F1-8E32-DD13EF131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95CB6E5-B6E0-4136-A297-E5221992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736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08581B-C3BE-4516-9097-097517B92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6E8A18A-91D0-4765-9BB9-5007F5F72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D151CA8-B02D-4702-8111-DFA63B08E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F545688-EB1E-4A3B-873D-58BA3E138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F20831-F4F1-4898-8CC3-60D0C625E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EE8D094-28AB-45F7-B01A-ED79625CD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106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9ADA1B-837E-481D-853D-93551DF0D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3D1950F-9FA2-4696-95D2-D9BE2798A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5E1E62-82D6-4372-BD98-DB1C0A2E95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F75E8E6-EF30-4233-AF5E-CE9EA7657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C34CA08-E64A-4F27-B697-FC7A54805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9FF2A37-5FAF-4BA8-93C0-DDFAC2B04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3698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DD2A98B-7CFF-425B-A2A5-F750E784F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51BF73D-315C-4F08-94CD-BD31ECCE3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06A11B-F739-4007-AFB9-56CA6E3C2C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39E1E-3476-4AAA-BA02-B4DA87BF191A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0674C91-C842-47E3-B48C-22FD93FE8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318D44-3E4C-4738-BFB7-CB35051666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FD4B6-E181-41A3-A4BC-ED3D170B97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01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9AE6A35-8D7C-4F2B-891B-88300916FA7B}"/>
              </a:ext>
            </a:extLst>
          </p:cNvPr>
          <p:cNvSpPr txBox="1"/>
          <p:nvPr/>
        </p:nvSpPr>
        <p:spPr>
          <a:xfrm>
            <a:off x="5823764" y="640680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1</a:t>
            </a:r>
            <a:endParaRPr kumimoji="1"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7998F3-D2FC-443F-B3F0-EF79C068D77A}"/>
              </a:ext>
            </a:extLst>
          </p:cNvPr>
          <p:cNvSpPr txBox="1"/>
          <p:nvPr/>
        </p:nvSpPr>
        <p:spPr>
          <a:xfrm>
            <a:off x="4016389" y="424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CC9CAE6-0531-44E4-B943-11C6AD3EA45E}"/>
              </a:ext>
            </a:extLst>
          </p:cNvPr>
          <p:cNvSpPr txBox="1"/>
          <p:nvPr/>
        </p:nvSpPr>
        <p:spPr>
          <a:xfrm>
            <a:off x="1163230" y="3134833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02612C0-A322-413E-A685-ED562D60754C}"/>
              </a:ext>
            </a:extLst>
          </p:cNvPr>
          <p:cNvSpPr txBox="1"/>
          <p:nvPr/>
        </p:nvSpPr>
        <p:spPr>
          <a:xfrm>
            <a:off x="6096000" y="311536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697A6C4-40AC-457B-A2D3-453D0149ED3D}"/>
              </a:ext>
            </a:extLst>
          </p:cNvPr>
          <p:cNvSpPr txBox="1"/>
          <p:nvPr/>
        </p:nvSpPr>
        <p:spPr>
          <a:xfrm>
            <a:off x="5193835" y="5961788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6DE682-AE19-408C-BC91-80AB3942F0AE}"/>
              </a:ext>
            </a:extLst>
          </p:cNvPr>
          <p:cNvSpPr txBox="1"/>
          <p:nvPr/>
        </p:nvSpPr>
        <p:spPr>
          <a:xfrm>
            <a:off x="7950014" y="2838366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グラフ 17">
            <a:extLst>
              <a:ext uri="{FF2B5EF4-FFF2-40B4-BE49-F238E27FC236}">
                <a16:creationId xmlns:a16="http://schemas.microsoft.com/office/drawing/2014/main" id="{1EAE19BE-C767-4A6C-9261-3E4C1C829D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889290"/>
              </p:ext>
            </p:extLst>
          </p:nvPr>
        </p:nvGraphicFramePr>
        <p:xfrm>
          <a:off x="4016389" y="373573"/>
          <a:ext cx="4338027" cy="275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グラフ 22">
            <a:extLst>
              <a:ext uri="{FF2B5EF4-FFF2-40B4-BE49-F238E27FC236}">
                <a16:creationId xmlns:a16="http://schemas.microsoft.com/office/drawing/2014/main" id="{163CAC8E-3A9C-4469-B362-6A10E32B04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21066"/>
              </p:ext>
            </p:extLst>
          </p:nvPr>
        </p:nvGraphicFramePr>
        <p:xfrm>
          <a:off x="1163230" y="3497828"/>
          <a:ext cx="4429369" cy="2754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グラフ 28">
            <a:extLst>
              <a:ext uri="{FF2B5EF4-FFF2-40B4-BE49-F238E27FC236}">
                <a16:creationId xmlns:a16="http://schemas.microsoft.com/office/drawing/2014/main" id="{D7BC89C5-C234-4D7C-B752-A67ED6E8AF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1127832"/>
              </p:ext>
            </p:extLst>
          </p:nvPr>
        </p:nvGraphicFramePr>
        <p:xfrm>
          <a:off x="6072568" y="3497828"/>
          <a:ext cx="4956202" cy="2754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E8471D46-6544-4522-9F5B-D3FFF27D8109}"/>
              </a:ext>
            </a:extLst>
          </p:cNvPr>
          <p:cNvSpPr txBox="1"/>
          <p:nvPr/>
        </p:nvSpPr>
        <p:spPr>
          <a:xfrm>
            <a:off x="3941849" y="438702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MPT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A95F380-3094-4F94-9A54-97B6A426D5B3}"/>
              </a:ext>
            </a:extLst>
          </p:cNvPr>
          <p:cNvSpPr txBox="1"/>
          <p:nvPr/>
        </p:nvSpPr>
        <p:spPr>
          <a:xfrm>
            <a:off x="1120848" y="3521532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VHI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317BEF0-241B-4D8E-B664-49C1E4E3760C}"/>
              </a:ext>
            </a:extLst>
          </p:cNvPr>
          <p:cNvSpPr txBox="1"/>
          <p:nvPr/>
        </p:nvSpPr>
        <p:spPr>
          <a:xfrm>
            <a:off x="6024387" y="3519566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VHI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8FC7877-36AE-4E48-ADBB-E91979718B17}"/>
              </a:ext>
            </a:extLst>
          </p:cNvPr>
          <p:cNvSpPr txBox="1"/>
          <p:nvPr/>
        </p:nvSpPr>
        <p:spPr>
          <a:xfrm>
            <a:off x="10528312" y="5961787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MPT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284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AE60E33-92AE-4E97-9191-77206518AE6C}"/>
              </a:ext>
            </a:extLst>
          </p:cNvPr>
          <p:cNvSpPr txBox="1"/>
          <p:nvPr/>
        </p:nvSpPr>
        <p:spPr>
          <a:xfrm>
            <a:off x="5773109" y="648866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2</a:t>
            </a:r>
            <a:endParaRPr kumimoji="1"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4F8879-1D6E-4D11-B677-70FDA4C1890A}"/>
              </a:ext>
            </a:extLst>
          </p:cNvPr>
          <p:cNvSpPr txBox="1"/>
          <p:nvPr/>
        </p:nvSpPr>
        <p:spPr>
          <a:xfrm>
            <a:off x="4130699" y="536155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MPT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7DE852C-F548-45B3-8793-AAA9FBD72F29}"/>
              </a:ext>
            </a:extLst>
          </p:cNvPr>
          <p:cNvSpPr txBox="1"/>
          <p:nvPr/>
        </p:nvSpPr>
        <p:spPr>
          <a:xfrm>
            <a:off x="1238348" y="3650023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VHI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D7EA1A-48EA-43EF-808C-ECE417DF0937}"/>
              </a:ext>
            </a:extLst>
          </p:cNvPr>
          <p:cNvSpPr txBox="1"/>
          <p:nvPr/>
        </p:nvSpPr>
        <p:spPr>
          <a:xfrm>
            <a:off x="6420716" y="3655509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VHI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3FB0929-C6E6-431F-8265-478AC5D6561A}"/>
              </a:ext>
            </a:extLst>
          </p:cNvPr>
          <p:cNvSpPr txBox="1"/>
          <p:nvPr/>
        </p:nvSpPr>
        <p:spPr>
          <a:xfrm>
            <a:off x="4130699" y="2751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B9127CD-0877-47F6-A634-ACA5684EF2ED}"/>
              </a:ext>
            </a:extLst>
          </p:cNvPr>
          <p:cNvSpPr txBox="1"/>
          <p:nvPr/>
        </p:nvSpPr>
        <p:spPr>
          <a:xfrm>
            <a:off x="1277309" y="3241773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71A5A01-7B44-44B8-8A3F-232E7426EDDE}"/>
              </a:ext>
            </a:extLst>
          </p:cNvPr>
          <p:cNvSpPr txBox="1"/>
          <p:nvPr/>
        </p:nvSpPr>
        <p:spPr>
          <a:xfrm>
            <a:off x="6416758" y="3269390"/>
            <a:ext cx="34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EB2D68F-4443-4690-80AE-DDA9420F0C43}"/>
              </a:ext>
            </a:extLst>
          </p:cNvPr>
          <p:cNvSpPr txBox="1"/>
          <p:nvPr/>
        </p:nvSpPr>
        <p:spPr>
          <a:xfrm>
            <a:off x="4798889" y="6089029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0F7C5E7-4CFA-4586-84F4-E55418CAE983}"/>
              </a:ext>
            </a:extLst>
          </p:cNvPr>
          <p:cNvSpPr txBox="1"/>
          <p:nvPr/>
        </p:nvSpPr>
        <p:spPr>
          <a:xfrm>
            <a:off x="7697649" y="2893759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A7FB0A6E-7F4E-4C38-A1B7-6A88867FC3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451492"/>
              </p:ext>
            </p:extLst>
          </p:nvPr>
        </p:nvGraphicFramePr>
        <p:xfrm>
          <a:off x="4158859" y="406310"/>
          <a:ext cx="3951776" cy="2764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グラフ 16">
            <a:extLst>
              <a:ext uri="{FF2B5EF4-FFF2-40B4-BE49-F238E27FC236}">
                <a16:creationId xmlns:a16="http://schemas.microsoft.com/office/drawing/2014/main" id="{C0071099-2A07-49D0-9617-40D0B7B980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9530018"/>
              </p:ext>
            </p:extLst>
          </p:nvPr>
        </p:nvGraphicFramePr>
        <p:xfrm>
          <a:off x="1282784" y="3612173"/>
          <a:ext cx="3951776" cy="2764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グラフ 17">
            <a:extLst>
              <a:ext uri="{FF2B5EF4-FFF2-40B4-BE49-F238E27FC236}">
                <a16:creationId xmlns:a16="http://schemas.microsoft.com/office/drawing/2014/main" id="{BD7C24FA-F319-4BF3-9C52-3337BD92E8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8390435"/>
              </p:ext>
            </p:extLst>
          </p:nvPr>
        </p:nvGraphicFramePr>
        <p:xfrm>
          <a:off x="6469938" y="3611105"/>
          <a:ext cx="4537696" cy="275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D9E0D77-D209-4506-9B36-42E77E6DB12F}"/>
              </a:ext>
            </a:extLst>
          </p:cNvPr>
          <p:cNvSpPr txBox="1"/>
          <p:nvPr/>
        </p:nvSpPr>
        <p:spPr>
          <a:xfrm>
            <a:off x="10507176" y="6089028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MPT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96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823F47B-EAEA-4979-85A8-F2570D500425}"/>
              </a:ext>
            </a:extLst>
          </p:cNvPr>
          <p:cNvSpPr txBox="1"/>
          <p:nvPr/>
        </p:nvSpPr>
        <p:spPr>
          <a:xfrm>
            <a:off x="6158996" y="648866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3</a:t>
            </a:r>
            <a:endParaRPr kumimoji="1"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C4A665C-8615-40B4-BEB9-E9AF74B796F3}"/>
              </a:ext>
            </a:extLst>
          </p:cNvPr>
          <p:cNvGrpSpPr/>
          <p:nvPr/>
        </p:nvGrpSpPr>
        <p:grpSpPr>
          <a:xfrm>
            <a:off x="1681443" y="1545069"/>
            <a:ext cx="4477553" cy="3161564"/>
            <a:chOff x="3977850" y="0"/>
            <a:chExt cx="4477553" cy="3161564"/>
          </a:xfrm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E0E2F053-AC7D-4BF5-9F1D-9B970E671484}"/>
                </a:ext>
              </a:extLst>
            </p:cNvPr>
            <p:cNvSpPr txBox="1"/>
            <p:nvPr/>
          </p:nvSpPr>
          <p:spPr>
            <a:xfrm>
              <a:off x="3990690" y="498476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VHI</a:t>
              </a:r>
              <a:endPara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5A466A47-CAF9-4D88-AEB5-CBC82535C9F2}"/>
                </a:ext>
              </a:extLst>
            </p:cNvPr>
            <p:cNvSpPr txBox="1"/>
            <p:nvPr/>
          </p:nvSpPr>
          <p:spPr>
            <a:xfrm>
              <a:off x="3977850" y="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kumimoji="1"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D304499A-ABE2-4807-8C60-5D930DC1A646}"/>
                </a:ext>
              </a:extLst>
            </p:cNvPr>
            <p:cNvSpPr txBox="1"/>
            <p:nvPr/>
          </p:nvSpPr>
          <p:spPr>
            <a:xfrm>
              <a:off x="7954945" y="2884565"/>
              <a:ext cx="500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MPT</a:t>
              </a:r>
              <a:endPara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7E61E43D-90F3-4D1A-9D57-9E226A3FDAFB}"/>
              </a:ext>
            </a:extLst>
          </p:cNvPr>
          <p:cNvGrpSpPr/>
          <p:nvPr/>
        </p:nvGrpSpPr>
        <p:grpSpPr>
          <a:xfrm>
            <a:off x="6772321" y="1545069"/>
            <a:ext cx="4670742" cy="3102608"/>
            <a:chOff x="1673452" y="3069592"/>
            <a:chExt cx="4670742" cy="3102608"/>
          </a:xfrm>
        </p:grpSpPr>
        <p:graphicFrame>
          <p:nvGraphicFramePr>
            <p:cNvPr id="2" name="グラフ 1">
              <a:extLst>
                <a:ext uri="{FF2B5EF4-FFF2-40B4-BE49-F238E27FC236}">
                  <a16:creationId xmlns:a16="http://schemas.microsoft.com/office/drawing/2014/main" id="{E9E67BE6-0BC3-4DBC-98CB-43621EBBF83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160622551"/>
                </p:ext>
              </p:extLst>
            </p:nvPr>
          </p:nvGraphicFramePr>
          <p:xfrm>
            <a:off x="1724602" y="3429000"/>
            <a:ext cx="4619592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69CA1115-DDB6-41E9-89D7-21CE35940FEE}"/>
                </a:ext>
              </a:extLst>
            </p:cNvPr>
            <p:cNvSpPr txBox="1"/>
            <p:nvPr/>
          </p:nvSpPr>
          <p:spPr>
            <a:xfrm>
              <a:off x="1724602" y="3521333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VHI</a:t>
              </a:r>
              <a:endPara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BDFBC2DD-CFDA-48BE-B93B-A2AB5DC8B091}"/>
                </a:ext>
              </a:extLst>
            </p:cNvPr>
            <p:cNvSpPr txBox="1"/>
            <p:nvPr/>
          </p:nvSpPr>
          <p:spPr>
            <a:xfrm>
              <a:off x="1673452" y="3069592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kumimoji="1"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CD5B5761-AD29-49AE-9865-1F0CA159C449}"/>
                </a:ext>
              </a:extLst>
            </p:cNvPr>
            <p:cNvSpPr txBox="1"/>
            <p:nvPr/>
          </p:nvSpPr>
          <p:spPr>
            <a:xfrm>
              <a:off x="5794036" y="5895201"/>
              <a:ext cx="500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MPT</a:t>
              </a:r>
              <a:endPara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69D9625B-1C97-40F0-8C3F-96BA836A6B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14216"/>
              </p:ext>
            </p:extLst>
          </p:nvPr>
        </p:nvGraphicFramePr>
        <p:xfrm>
          <a:off x="1712531" y="1935724"/>
          <a:ext cx="4487972" cy="2770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6720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5FF15938-98CE-462C-A7D6-DE83B80BD5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2916535"/>
              </p:ext>
            </p:extLst>
          </p:nvPr>
        </p:nvGraphicFramePr>
        <p:xfrm>
          <a:off x="6493036" y="3574142"/>
          <a:ext cx="455247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7D094675-E055-48D6-9217-9A8568AC98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8624005"/>
              </p:ext>
            </p:extLst>
          </p:nvPr>
        </p:nvGraphicFramePr>
        <p:xfrm>
          <a:off x="3936511" y="501132"/>
          <a:ext cx="4517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グラフ 9">
            <a:extLst>
              <a:ext uri="{FF2B5EF4-FFF2-40B4-BE49-F238E27FC236}">
                <a16:creationId xmlns:a16="http://schemas.microsoft.com/office/drawing/2014/main" id="{0C3A76B3-0E6C-41F0-B2F3-B3DB752AB1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727935"/>
              </p:ext>
            </p:extLst>
          </p:nvPr>
        </p:nvGraphicFramePr>
        <p:xfrm>
          <a:off x="1578568" y="3574141"/>
          <a:ext cx="4517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3438A3-7B3E-48EA-9423-7C7EFF2EECBA}"/>
              </a:ext>
            </a:extLst>
          </p:cNvPr>
          <p:cNvSpPr txBox="1"/>
          <p:nvPr/>
        </p:nvSpPr>
        <p:spPr>
          <a:xfrm>
            <a:off x="3894504" y="574562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MPT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F2EC246-0044-445A-8CF7-2C4DA83651A3}"/>
              </a:ext>
            </a:extLst>
          </p:cNvPr>
          <p:cNvSpPr txBox="1"/>
          <p:nvPr/>
        </p:nvSpPr>
        <p:spPr>
          <a:xfrm>
            <a:off x="6492299" y="3666475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VHI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E399574-320F-496F-96C7-213209C0F232}"/>
              </a:ext>
            </a:extLst>
          </p:cNvPr>
          <p:cNvSpPr txBox="1"/>
          <p:nvPr/>
        </p:nvSpPr>
        <p:spPr>
          <a:xfrm>
            <a:off x="1543523" y="3684066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VHI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5076F6D-43A8-471C-A675-FA4E6319A738}"/>
              </a:ext>
            </a:extLst>
          </p:cNvPr>
          <p:cNvSpPr txBox="1"/>
          <p:nvPr/>
        </p:nvSpPr>
        <p:spPr>
          <a:xfrm>
            <a:off x="3894504" y="14172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6A5D3EA-5B51-4B23-A9E6-25ADB1B89F9A}"/>
              </a:ext>
            </a:extLst>
          </p:cNvPr>
          <p:cNvSpPr txBox="1"/>
          <p:nvPr/>
        </p:nvSpPr>
        <p:spPr>
          <a:xfrm>
            <a:off x="1543523" y="3244332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93A1C95-34AF-4A12-B6EE-341C5A3498D4}"/>
              </a:ext>
            </a:extLst>
          </p:cNvPr>
          <p:cNvSpPr txBox="1"/>
          <p:nvPr/>
        </p:nvSpPr>
        <p:spPr>
          <a:xfrm>
            <a:off x="6442567" y="3244332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C106C34-BA43-4D84-86CD-374421532B42}"/>
              </a:ext>
            </a:extLst>
          </p:cNvPr>
          <p:cNvSpPr txBox="1"/>
          <p:nvPr/>
        </p:nvSpPr>
        <p:spPr>
          <a:xfrm>
            <a:off x="7980821" y="2967333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33F0E3F-A8E4-4EC1-8845-A6EF92BD599D}"/>
              </a:ext>
            </a:extLst>
          </p:cNvPr>
          <p:cNvSpPr txBox="1"/>
          <p:nvPr/>
        </p:nvSpPr>
        <p:spPr>
          <a:xfrm>
            <a:off x="5632431" y="6030418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88ED70E-D6CF-4B9D-9FB7-134FB67C02D5}"/>
              </a:ext>
            </a:extLst>
          </p:cNvPr>
          <p:cNvSpPr txBox="1"/>
          <p:nvPr/>
        </p:nvSpPr>
        <p:spPr>
          <a:xfrm>
            <a:off x="10545055" y="6017087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MPT</a:t>
            </a: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58D4A7E-31D2-40DA-B556-F63D021262C4}"/>
              </a:ext>
            </a:extLst>
          </p:cNvPr>
          <p:cNvSpPr txBox="1"/>
          <p:nvPr/>
        </p:nvSpPr>
        <p:spPr>
          <a:xfrm>
            <a:off x="5833589" y="648866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4</a:t>
            </a:r>
            <a:endParaRPr kumimoji="1"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022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125</Words>
  <Application>Microsoft Office PowerPoint</Application>
  <PresentationFormat>ワイド画面</PresentationFormat>
  <Paragraphs>48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利用者</dc:creator>
  <cp:lastModifiedBy>利用者</cp:lastModifiedBy>
  <cp:revision>73</cp:revision>
  <cp:lastPrinted>2023-10-04T02:27:04Z</cp:lastPrinted>
  <dcterms:created xsi:type="dcterms:W3CDTF">2023-09-03T07:29:31Z</dcterms:created>
  <dcterms:modified xsi:type="dcterms:W3CDTF">2024-03-12T04:58:19Z</dcterms:modified>
</cp:coreProperties>
</file>